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9" r:id="rId2"/>
    <p:sldId id="267" r:id="rId3"/>
    <p:sldId id="289" r:id="rId4"/>
    <p:sldId id="275" r:id="rId5"/>
    <p:sldId id="258" r:id="rId6"/>
    <p:sldId id="296" r:id="rId7"/>
    <p:sldId id="282" r:id="rId8"/>
    <p:sldId id="261" r:id="rId9"/>
    <p:sldId id="290" r:id="rId10"/>
    <p:sldId id="276" r:id="rId11"/>
    <p:sldId id="288" r:id="rId12"/>
    <p:sldId id="260" r:id="rId13"/>
    <p:sldId id="263" r:id="rId14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0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CDCBD08-2912-4EC9-B77A-2EE24F48861F}" type="datetime1">
              <a:rPr lang="zh-TW" altLang="en-US" smtClean="0">
                <a:latin typeface="Mingliu" panose="02020509000000000000" pitchFamily="49" charset="-120"/>
                <a:ea typeface="Mingliu" panose="02020509000000000000" pitchFamily="49" charset="-120"/>
              </a:rPr>
              <a:t>2021/12/13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E037FB0-595B-40EF-A0BA-20862A72C3E0}" type="slidenum">
              <a:rPr lang="en-US" altLang="zh-TW" smtClean="0">
                <a:latin typeface="Mingliu" panose="02020509000000000000" pitchFamily="49" charset="-120"/>
                <a:ea typeface="Mingliu" panose="02020509000000000000" pitchFamily="49" charset="-120"/>
              </a:rPr>
              <a:t>‹#›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434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A83C6C10-0B1C-40AD-9006-61E73E4DECA0}" type="datetime1">
              <a:rPr lang="zh-TW" altLang="en-US" smtClean="0"/>
              <a:pPr/>
              <a:t>2021/12/13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B94165F4-379C-44F2-8E89-DB43904FE854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3486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92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2099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183707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950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927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6501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2099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7860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824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96280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95320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442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776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2609851"/>
          </a:xfrm>
        </p:spPr>
        <p:txBody>
          <a:bodyPr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99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12F2C4-C6C9-461B-8042-7E4AC7E3CBB3}" type="datetime1">
              <a:rPr lang="zh-TW" altLang="en-US" smtClean="0"/>
              <a:pPr/>
              <a:t>2021/12/13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35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C29A75D-7E02-431D-8B43-2605EE90A2C4}" type="datetime1">
              <a:rPr lang="zh-TW" altLang="en-US" smtClean="0"/>
              <a:pPr/>
              <a:t>2021/12/13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83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323014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6F3DC39-4BBD-4F99-8CC2-77A6F092AECD}" type="datetime1">
              <a:rPr lang="zh-TW" altLang="en-US" smtClean="0"/>
              <a:pPr/>
              <a:t>2021/12/13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84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0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1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3813" y="456330"/>
            <a:ext cx="9601202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3813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293813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323015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323015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D718622-CB9F-42FE-AB96-FB74A05F59C1}" type="datetime1">
              <a:rPr lang="zh-TW" altLang="en-US" smtClean="0"/>
              <a:pPr/>
              <a:t>2021/12/13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69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154F384-6BC9-41CF-8A52-1286F6D17327}" type="datetime1">
              <a:rPr lang="zh-TW" altLang="en-US" smtClean="0"/>
              <a:pPr/>
              <a:t>2021/12/13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383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4063DCE-A35A-4368-9F01-459C398F4762}" type="datetime1">
              <a:rPr lang="zh-TW" altLang="en-US" smtClean="0"/>
              <a:pPr/>
              <a:t>2021/12/13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60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樹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8F82F4A-1334-4E08-B98E-3675EDC9FBB0}" type="datetime1">
              <a:rPr lang="zh-TW" altLang="en-US" smtClean="0"/>
              <a:pPr/>
              <a:t>2021/12/13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460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327679" y="1676400"/>
            <a:ext cx="3108960" cy="45720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724400" y="1676400"/>
            <a:ext cx="6172200" cy="4572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59088B3-56DB-4F36-A48D-38EBBA69F463}" type="datetime1">
              <a:rPr lang="zh-TW" altLang="en-US" smtClean="0"/>
              <a:pPr/>
              <a:t>2021/12/13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88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04B175-651A-470E-8C2E-8727EA4A3215}" type="datetime1">
              <a:rPr lang="zh-TW" altLang="en-US" smtClean="0"/>
              <a:pPr/>
              <a:t>2021/12/13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75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829800" y="609600"/>
            <a:ext cx="1066800" cy="56388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295399" y="609600"/>
            <a:ext cx="8322734" cy="5638800"/>
          </a:xfrm>
        </p:spPr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6BA9EC0-0AA0-4843-A6CC-B071CC8E90B9}" type="datetime1">
              <a:rPr lang="zh-TW" altLang="en-US" smtClean="0"/>
              <a:pPr/>
              <a:t>2021/12/13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31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標題的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277813" y="152400"/>
            <a:ext cx="8102599" cy="6248400"/>
            <a:chOff x="1097557" y="700499"/>
            <a:chExt cx="7498976" cy="5278764"/>
          </a:xfrm>
        </p:grpSpPr>
        <p:grpSp>
          <p:nvGrpSpPr>
            <p:cNvPr id="9" name="群組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手繪多邊形​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grpSp>
            <p:nvGrpSpPr>
              <p:cNvPr id="12" name="群組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手繪多邊形​​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4" name="手繪多邊形​​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5" name="手繪多邊形​​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6" name="手繪多邊形​​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7" name="手繪多邊形​​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8" name="手繪多邊形​​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9" name="手繪多邊形​​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0" name="手繪多邊形​​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1" name="手繪多邊形​​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2" name="手繪多邊形​​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3" name="手繪多邊形​​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4" name="手繪多邊形​​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5" name="手繪多邊形​​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6" name="手繪多邊形​​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7" name="手繪多邊形​​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8" name="手繪多邊形​​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9" name="手繪多邊形​​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0" name="手繪多邊形​​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1" name="手繪多邊形​​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2" name="手繪多邊形​​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3" name="手繪多邊形​​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4" name="手繪多邊形​​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5" name="手繪多邊形​​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6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7" name="手繪多邊形​​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8" name="手繪多邊形​​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9" name="手繪多邊形​​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0" name="手繪多邊形​​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1" name="手繪多邊形​​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2" name="手繪多邊形​​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3" name="手繪多邊形​​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4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5" name="手繪多邊形​​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6" name="手繪多邊形​​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7" name="手繪多邊形​​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8" name="手繪多邊形​​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9" name="手繪多邊形​​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0" name="手繪多邊形​​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1" name="手繪多邊形​​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2" name="手繪多邊形​​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3" name="手繪多邊形​​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4" name="手繪多邊形​​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5" name="手繪多邊形​​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6" name="手繪多邊形​​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7" name="手繪多邊形​​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8" name="手繪多邊形​​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9" name="手繪多邊形​​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0" name="手繪多邊形​​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1" name="手繪多邊形​​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2" name="手繪多邊形​​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3" name="手繪多邊形​​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</p:grpSp>
        </p:grpSp>
        <p:sp>
          <p:nvSpPr>
            <p:cNvPr id="10" name="手繪多邊形​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20574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8" name="圖片預留位置 67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449263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532811" y="3962399"/>
            <a:ext cx="327660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8669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標題的寬幅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4" name="手繪多邊形​​ 63"/>
          <p:cNvSpPr>
            <a:spLocks/>
          </p:cNvSpPr>
          <p:nvPr/>
        </p:nvSpPr>
        <p:spPr bwMode="auto">
          <a:xfrm>
            <a:off x="1185732" y="1752228"/>
            <a:ext cx="9817165" cy="3518272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5" name="手繪多邊形 64"/>
          <p:cNvSpPr>
            <a:spLocks/>
          </p:cNvSpPr>
          <p:nvPr/>
        </p:nvSpPr>
        <p:spPr bwMode="auto">
          <a:xfrm>
            <a:off x="1212266" y="4253488"/>
            <a:ext cx="1132927" cy="1256308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6" name="手繪多邊形 65"/>
          <p:cNvSpPr>
            <a:spLocks/>
          </p:cNvSpPr>
          <p:nvPr/>
        </p:nvSpPr>
        <p:spPr bwMode="auto">
          <a:xfrm>
            <a:off x="1255712" y="1827385"/>
            <a:ext cx="9675672" cy="3366914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7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315615" y="1914879"/>
            <a:ext cx="9547705" cy="3171471"/>
          </a:xfrm>
          <a:custGeom>
            <a:avLst/>
            <a:gdLst>
              <a:gd name="connsiteX0" fmla="*/ 650308 w 9555325"/>
              <a:gd name="connsiteY0" fmla="*/ 0 h 4638481"/>
              <a:gd name="connsiteX1" fmla="*/ 8849738 w 9555325"/>
              <a:gd name="connsiteY1" fmla="*/ 0 h 4638481"/>
              <a:gd name="connsiteX2" fmla="*/ 9517225 w 9555325"/>
              <a:gd name="connsiteY2" fmla="*/ 492179 h 4638481"/>
              <a:gd name="connsiteX3" fmla="*/ 9555325 w 9555325"/>
              <a:gd name="connsiteY3" fmla="*/ 3489265 h 4638481"/>
              <a:gd name="connsiteX4" fmla="*/ 9323528 w 9555325"/>
              <a:gd name="connsiteY4" fmla="*/ 3999732 h 4638481"/>
              <a:gd name="connsiteX5" fmla="*/ 9257247 w 9555325"/>
              <a:gd name="connsiteY5" fmla="*/ 3818831 h 4638481"/>
              <a:gd name="connsiteX6" fmla="*/ 8857627 w 9555325"/>
              <a:gd name="connsiteY6" fmla="*/ 4294672 h 4638481"/>
              <a:gd name="connsiteX7" fmla="*/ 8212559 w 9555325"/>
              <a:gd name="connsiteY7" fmla="*/ 4152775 h 4638481"/>
              <a:gd name="connsiteX8" fmla="*/ 8411811 w 9555325"/>
              <a:gd name="connsiteY8" fmla="*/ 4638481 h 4638481"/>
              <a:gd name="connsiteX9" fmla="*/ 1128444 w 9555325"/>
              <a:gd name="connsiteY9" fmla="*/ 4638481 h 4638481"/>
              <a:gd name="connsiteX10" fmla="*/ 1332334 w 9555325"/>
              <a:gd name="connsiteY10" fmla="*/ 4136900 h 4638481"/>
              <a:gd name="connsiteX11" fmla="*/ 703644 w 9555325"/>
              <a:gd name="connsiteY11" fmla="*/ 4278797 h 4638481"/>
              <a:gd name="connsiteX12" fmla="*/ 314171 w 9555325"/>
              <a:gd name="connsiteY12" fmla="*/ 3802956 h 4638481"/>
              <a:gd name="connsiteX13" fmla="*/ 249572 w 9555325"/>
              <a:gd name="connsiteY13" fmla="*/ 3983857 h 4638481"/>
              <a:gd name="connsiteX14" fmla="*/ 0 w 9555325"/>
              <a:gd name="connsiteY14" fmla="*/ 3792938 h 4638481"/>
              <a:gd name="connsiteX15" fmla="*/ 0 w 9555325"/>
              <a:gd name="connsiteY15" fmla="*/ 570289 h 4638481"/>
              <a:gd name="connsiteX16" fmla="*/ 650308 w 95553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89265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24845"/>
              <a:gd name="connsiteY0" fmla="*/ 0 h 4638481"/>
              <a:gd name="connsiteX1" fmla="*/ 8849738 w 9524845"/>
              <a:gd name="connsiteY1" fmla="*/ 0 h 4638481"/>
              <a:gd name="connsiteX2" fmla="*/ 9517225 w 9524845"/>
              <a:gd name="connsiteY2" fmla="*/ 492179 h 4638481"/>
              <a:gd name="connsiteX3" fmla="*/ 9524845 w 9524845"/>
              <a:gd name="connsiteY3" fmla="*/ 3500410 h 4638481"/>
              <a:gd name="connsiteX4" fmla="*/ 9323528 w 9524845"/>
              <a:gd name="connsiteY4" fmla="*/ 3999732 h 4638481"/>
              <a:gd name="connsiteX5" fmla="*/ 9257247 w 9524845"/>
              <a:gd name="connsiteY5" fmla="*/ 3818831 h 4638481"/>
              <a:gd name="connsiteX6" fmla="*/ 8857627 w 9524845"/>
              <a:gd name="connsiteY6" fmla="*/ 4294672 h 4638481"/>
              <a:gd name="connsiteX7" fmla="*/ 8212559 w 9524845"/>
              <a:gd name="connsiteY7" fmla="*/ 4152775 h 4638481"/>
              <a:gd name="connsiteX8" fmla="*/ 8411811 w 9524845"/>
              <a:gd name="connsiteY8" fmla="*/ 4638481 h 4638481"/>
              <a:gd name="connsiteX9" fmla="*/ 1128444 w 9524845"/>
              <a:gd name="connsiteY9" fmla="*/ 4638481 h 4638481"/>
              <a:gd name="connsiteX10" fmla="*/ 1332334 w 9524845"/>
              <a:gd name="connsiteY10" fmla="*/ 4136900 h 4638481"/>
              <a:gd name="connsiteX11" fmla="*/ 703644 w 9524845"/>
              <a:gd name="connsiteY11" fmla="*/ 4278797 h 4638481"/>
              <a:gd name="connsiteX12" fmla="*/ 314171 w 9524845"/>
              <a:gd name="connsiteY12" fmla="*/ 3802956 h 4638481"/>
              <a:gd name="connsiteX13" fmla="*/ 249572 w 9524845"/>
              <a:gd name="connsiteY13" fmla="*/ 3983857 h 4638481"/>
              <a:gd name="connsiteX14" fmla="*/ 0 w 9524845"/>
              <a:gd name="connsiteY14" fmla="*/ 3792938 h 4638481"/>
              <a:gd name="connsiteX15" fmla="*/ 0 w 9524845"/>
              <a:gd name="connsiteY15" fmla="*/ 570289 h 4638481"/>
              <a:gd name="connsiteX16" fmla="*/ 650308 w 9524845"/>
              <a:gd name="connsiteY16" fmla="*/ 0 h 4638481"/>
              <a:gd name="connsiteX0" fmla="*/ 650308 w 9517225"/>
              <a:gd name="connsiteY0" fmla="*/ 0 h 4638481"/>
              <a:gd name="connsiteX1" fmla="*/ 8849738 w 9517225"/>
              <a:gd name="connsiteY1" fmla="*/ 0 h 4638481"/>
              <a:gd name="connsiteX2" fmla="*/ 9517225 w 9517225"/>
              <a:gd name="connsiteY2" fmla="*/ 492179 h 4638481"/>
              <a:gd name="connsiteX3" fmla="*/ 9517225 w 9517225"/>
              <a:gd name="connsiteY3" fmla="*/ 3500410 h 4638481"/>
              <a:gd name="connsiteX4" fmla="*/ 9323528 w 9517225"/>
              <a:gd name="connsiteY4" fmla="*/ 3999732 h 4638481"/>
              <a:gd name="connsiteX5" fmla="*/ 9257247 w 9517225"/>
              <a:gd name="connsiteY5" fmla="*/ 3818831 h 4638481"/>
              <a:gd name="connsiteX6" fmla="*/ 8857627 w 9517225"/>
              <a:gd name="connsiteY6" fmla="*/ 4294672 h 4638481"/>
              <a:gd name="connsiteX7" fmla="*/ 8212559 w 9517225"/>
              <a:gd name="connsiteY7" fmla="*/ 4152775 h 4638481"/>
              <a:gd name="connsiteX8" fmla="*/ 8411811 w 9517225"/>
              <a:gd name="connsiteY8" fmla="*/ 4638481 h 4638481"/>
              <a:gd name="connsiteX9" fmla="*/ 1128444 w 9517225"/>
              <a:gd name="connsiteY9" fmla="*/ 4638481 h 4638481"/>
              <a:gd name="connsiteX10" fmla="*/ 1332334 w 9517225"/>
              <a:gd name="connsiteY10" fmla="*/ 4136900 h 4638481"/>
              <a:gd name="connsiteX11" fmla="*/ 703644 w 9517225"/>
              <a:gd name="connsiteY11" fmla="*/ 4278797 h 4638481"/>
              <a:gd name="connsiteX12" fmla="*/ 314171 w 9517225"/>
              <a:gd name="connsiteY12" fmla="*/ 3802956 h 4638481"/>
              <a:gd name="connsiteX13" fmla="*/ 249572 w 9517225"/>
              <a:gd name="connsiteY13" fmla="*/ 3983857 h 4638481"/>
              <a:gd name="connsiteX14" fmla="*/ 0 w 9517225"/>
              <a:gd name="connsiteY14" fmla="*/ 3792938 h 4638481"/>
              <a:gd name="connsiteX15" fmla="*/ 0 w 9517225"/>
              <a:gd name="connsiteY15" fmla="*/ 570289 h 4638481"/>
              <a:gd name="connsiteX16" fmla="*/ 650308 w 95172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49790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24714 w 9547705"/>
              <a:gd name="connsiteY10" fmla="*/ 3936295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47574 w 9547705"/>
              <a:gd name="connsiteY10" fmla="*/ 389171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391400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4770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47705" y="3478120"/>
                </a:lnTo>
                <a:cubicBezTo>
                  <a:pt x="9480203" y="3522209"/>
                  <a:pt x="9400772" y="3661129"/>
                  <a:pt x="9338768" y="3721114"/>
                </a:cubicBezTo>
                <a:lnTo>
                  <a:pt x="9272487" y="3451054"/>
                </a:lnTo>
                <a:cubicBezTo>
                  <a:pt x="9067371" y="3613900"/>
                  <a:pt x="8945205" y="3954545"/>
                  <a:pt x="8857627" y="4127500"/>
                </a:cubicBezTo>
                <a:cubicBezTo>
                  <a:pt x="8681319" y="4037653"/>
                  <a:pt x="8442841" y="3990182"/>
                  <a:pt x="8235419" y="3974459"/>
                </a:cubicBezTo>
                <a:cubicBezTo>
                  <a:pt x="8268338" y="4186322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111382"/>
                  <a:pt x="1332334" y="3914006"/>
                </a:cubicBezTo>
                <a:cubicBezTo>
                  <a:pt x="1130179" y="3929729"/>
                  <a:pt x="875476" y="3999489"/>
                  <a:pt x="703644" y="4089336"/>
                </a:cubicBezTo>
                <a:cubicBezTo>
                  <a:pt x="618290" y="3916381"/>
                  <a:pt x="498839" y="3553446"/>
                  <a:pt x="298931" y="3390600"/>
                </a:cubicBezTo>
                <a:lnTo>
                  <a:pt x="234332" y="3671805"/>
                </a:lnTo>
                <a:cubicBezTo>
                  <a:pt x="155781" y="3593830"/>
                  <a:pt x="88868" y="3432830"/>
                  <a:pt x="0" y="3380583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69" name="手繪多邊形 68"/>
          <p:cNvSpPr/>
          <p:nvPr/>
        </p:nvSpPr>
        <p:spPr>
          <a:xfrm>
            <a:off x="9634538" y="4279106"/>
            <a:ext cx="1390650" cy="1059656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0" name="手繪多邊形​​ 69"/>
          <p:cNvSpPr/>
          <p:nvPr/>
        </p:nvSpPr>
        <p:spPr>
          <a:xfrm flipH="1">
            <a:off x="1197050" y="4245769"/>
            <a:ext cx="1362435" cy="1073944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grpSp>
        <p:nvGrpSpPr>
          <p:cNvPr id="71" name="群組 70"/>
          <p:cNvGrpSpPr/>
          <p:nvPr/>
        </p:nvGrpSpPr>
        <p:grpSpPr>
          <a:xfrm rot="20401737" flipH="1">
            <a:off x="9461415" y="4368335"/>
            <a:ext cx="2423398" cy="1402268"/>
            <a:chOff x="4391996" y="2365975"/>
            <a:chExt cx="1978494" cy="1144830"/>
          </a:xfrm>
        </p:grpSpPr>
        <p:sp>
          <p:nvSpPr>
            <p:cNvPr id="72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77" name="群組 76"/>
          <p:cNvGrpSpPr/>
          <p:nvPr/>
        </p:nvGrpSpPr>
        <p:grpSpPr>
          <a:xfrm rot="1198789">
            <a:off x="317453" y="4334226"/>
            <a:ext cx="2423398" cy="1402268"/>
            <a:chOff x="4391996" y="2365975"/>
            <a:chExt cx="1978494" cy="1144830"/>
          </a:xfrm>
        </p:grpSpPr>
        <p:sp>
          <p:nvSpPr>
            <p:cNvPr id="78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2653259" y="5410200"/>
            <a:ext cx="6870154" cy="914400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8E30269-4F4E-455C-A39F-CE97675D9C78}" type="datetime1">
              <a:rPr lang="zh-TW" altLang="en-US" smtClean="0"/>
              <a:pPr/>
              <a:t>2021/12/13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56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5" name="手繪多邊形 4"/>
          <p:cNvSpPr>
            <a:spLocks/>
          </p:cNvSpPr>
          <p:nvPr/>
        </p:nvSpPr>
        <p:spPr bwMode="auto">
          <a:xfrm>
            <a:off x="1169502" y="1709600"/>
            <a:ext cx="9841398" cy="4561599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" name="手繪多邊形​ 9"/>
          <p:cNvSpPr>
            <a:spLocks/>
          </p:cNvSpPr>
          <p:nvPr/>
        </p:nvSpPr>
        <p:spPr bwMode="auto">
          <a:xfrm>
            <a:off x="1359155" y="1914428"/>
            <a:ext cx="9462092" cy="415194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 9"/>
          <p:cNvSpPr>
            <a:spLocks/>
          </p:cNvSpPr>
          <p:nvPr/>
        </p:nvSpPr>
        <p:spPr bwMode="auto">
          <a:xfrm>
            <a:off x="1456509" y="2008348"/>
            <a:ext cx="9267384" cy="39641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圖片預留位置 56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570661" y="2113269"/>
            <a:ext cx="9039081" cy="3754261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BCC4596-8F6A-4060-AA60-F52D8B336B42}" type="datetime1">
              <a:rPr lang="zh-TW" altLang="en-US" smtClean="0"/>
              <a:pPr/>
              <a:t>2021/12/13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32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9050214" y="456330"/>
            <a:ext cx="2728043" cy="1888285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 16"/>
          <p:cNvSpPr>
            <a:spLocks/>
          </p:cNvSpPr>
          <p:nvPr userDrawn="1"/>
        </p:nvSpPr>
        <p:spPr bwMode="auto">
          <a:xfrm>
            <a:off x="763015" y="397363"/>
            <a:ext cx="8038086" cy="552007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 17"/>
          <p:cNvSpPr>
            <a:spLocks/>
          </p:cNvSpPr>
          <p:nvPr userDrawn="1"/>
        </p:nvSpPr>
        <p:spPr bwMode="auto">
          <a:xfrm>
            <a:off x="819657" y="454908"/>
            <a:ext cx="7924800" cy="54049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 18"/>
          <p:cNvSpPr>
            <a:spLocks/>
          </p:cNvSpPr>
          <p:nvPr userDrawn="1"/>
        </p:nvSpPr>
        <p:spPr bwMode="auto">
          <a:xfrm>
            <a:off x="877314" y="529106"/>
            <a:ext cx="7809486" cy="5256584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圖片預留位置 26"/>
          <p:cNvSpPr>
            <a:spLocks noGrp="1"/>
          </p:cNvSpPr>
          <p:nvPr>
            <p:ph type="pic" sz="quarter" idx="13"/>
          </p:nvPr>
        </p:nvSpPr>
        <p:spPr>
          <a:xfrm>
            <a:off x="977900" y="635000"/>
            <a:ext cx="7586963" cy="5052468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1" name="手繪多邊形​​ 5"/>
          <p:cNvSpPr>
            <a:spLocks/>
          </p:cNvSpPr>
          <p:nvPr userDrawn="1"/>
        </p:nvSpPr>
        <p:spPr bwMode="auto">
          <a:xfrm>
            <a:off x="7217603" y="3332027"/>
            <a:ext cx="4453697" cy="30814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>
            <a:off x="7277305" y="3376386"/>
            <a:ext cx="4297846" cy="294864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 rot="10800000" flipH="1">
            <a:off x="7365999" y="3458396"/>
            <a:ext cx="4102102" cy="281140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圖片預留位置 31"/>
          <p:cNvSpPr>
            <a:spLocks noGrp="1"/>
          </p:cNvSpPr>
          <p:nvPr>
            <p:ph type="pic" sz="quarter" idx="14"/>
          </p:nvPr>
        </p:nvSpPr>
        <p:spPr>
          <a:xfrm>
            <a:off x="7452731" y="3555897"/>
            <a:ext cx="3928819" cy="2629022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2977F3F-BDB1-48FB-B32E-D7EEC12FA9EE}" type="datetime1">
              <a:rPr lang="zh-TW" altLang="en-US" smtClean="0"/>
              <a:pPr/>
              <a:t>2021/12/13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04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​​ 5"/>
          <p:cNvSpPr>
            <a:spLocks/>
          </p:cNvSpPr>
          <p:nvPr/>
        </p:nvSpPr>
        <p:spPr bwMode="auto">
          <a:xfrm rot="5142891" flipH="1" flipV="1">
            <a:off x="517358" y="2532974"/>
            <a:ext cx="4390545" cy="3407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​​ 5"/>
          <p:cNvSpPr>
            <a:spLocks/>
          </p:cNvSpPr>
          <p:nvPr/>
        </p:nvSpPr>
        <p:spPr bwMode="auto">
          <a:xfrm rot="5239426" flipH="1" flipV="1">
            <a:off x="615796" y="2608679"/>
            <a:ext cx="4211010" cy="324402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​​ 5"/>
          <p:cNvSpPr>
            <a:spLocks/>
          </p:cNvSpPr>
          <p:nvPr/>
        </p:nvSpPr>
        <p:spPr bwMode="auto">
          <a:xfrm rot="16039426" flipV="1">
            <a:off x="726879" y="2692541"/>
            <a:ext cx="4019222" cy="309303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手繪多邊形​​ 5"/>
          <p:cNvSpPr>
            <a:spLocks/>
          </p:cNvSpPr>
          <p:nvPr/>
        </p:nvSpPr>
        <p:spPr bwMode="auto">
          <a:xfrm rot="5245851" flipH="1">
            <a:off x="7254915" y="2478329"/>
            <a:ext cx="4343190" cy="340982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1" name="手繪多邊形​​ 5"/>
          <p:cNvSpPr>
            <a:spLocks/>
          </p:cNvSpPr>
          <p:nvPr/>
        </p:nvSpPr>
        <p:spPr bwMode="auto">
          <a:xfrm rot="5400000" flipH="1">
            <a:off x="7339827" y="2546007"/>
            <a:ext cx="4208616" cy="32421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/>
        </p:nvSpPr>
        <p:spPr bwMode="auto">
          <a:xfrm rot="16200000">
            <a:off x="7425653" y="2636051"/>
            <a:ext cx="3988643" cy="307240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/>
        </p:nvSpPr>
        <p:spPr bwMode="auto">
          <a:xfrm rot="5400000" flipH="1" flipV="1">
            <a:off x="3704924" y="2231670"/>
            <a:ext cx="4778979" cy="36988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/>
        </p:nvSpPr>
        <p:spPr bwMode="auto">
          <a:xfrm rot="5400000" flipH="1" flipV="1">
            <a:off x="3782864" y="2291594"/>
            <a:ext cx="4623102" cy="357823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手繪多邊形​​ 5"/>
          <p:cNvSpPr>
            <a:spLocks/>
          </p:cNvSpPr>
          <p:nvPr/>
        </p:nvSpPr>
        <p:spPr bwMode="auto">
          <a:xfrm rot="5400000" flipH="1" flipV="1">
            <a:off x="3870296" y="2378705"/>
            <a:ext cx="4408164" cy="33857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6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295401" y="2360815"/>
            <a:ext cx="2860963" cy="3763156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7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4512088" y="2011680"/>
            <a:ext cx="3147670" cy="408737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8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7989807" y="2327564"/>
            <a:ext cx="2849989" cy="3706296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B428B24-72BC-4E4C-AF52-B6FD190FC9E3}" type="datetime1">
              <a:rPr lang="zh-TW" altLang="en-US" smtClean="0"/>
              <a:pPr/>
              <a:t>2021/12/13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51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790" y="615354"/>
            <a:ext cx="4580013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2" name="手繪多邊形 21"/>
          <p:cNvSpPr>
            <a:spLocks/>
          </p:cNvSpPr>
          <p:nvPr userDrawn="1"/>
        </p:nvSpPr>
        <p:spPr bwMode="auto">
          <a:xfrm rot="10800000">
            <a:off x="822959" y="1813552"/>
            <a:ext cx="5673086" cy="390144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 9"/>
          <p:cNvSpPr>
            <a:spLocks/>
          </p:cNvSpPr>
          <p:nvPr userDrawn="1"/>
        </p:nvSpPr>
        <p:spPr bwMode="auto">
          <a:xfrm rot="10800000">
            <a:off x="970662" y="1921940"/>
            <a:ext cx="5346761" cy="36532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 9"/>
          <p:cNvSpPr>
            <a:spLocks/>
          </p:cNvSpPr>
          <p:nvPr userDrawn="1"/>
        </p:nvSpPr>
        <p:spPr bwMode="auto">
          <a:xfrm rot="10800000">
            <a:off x="1022003" y="1983682"/>
            <a:ext cx="5236737" cy="353094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 userDrawn="1"/>
        </p:nvSpPr>
        <p:spPr bwMode="auto">
          <a:xfrm rot="5106336">
            <a:off x="4893039" y="1195203"/>
            <a:ext cx="4643025" cy="343990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 9"/>
          <p:cNvSpPr>
            <a:spLocks/>
          </p:cNvSpPr>
          <p:nvPr userDrawn="1"/>
        </p:nvSpPr>
        <p:spPr bwMode="auto">
          <a:xfrm rot="5106336">
            <a:off x="5015934" y="1279035"/>
            <a:ext cx="4381631" cy="32199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 9"/>
          <p:cNvSpPr>
            <a:spLocks/>
          </p:cNvSpPr>
          <p:nvPr userDrawn="1"/>
        </p:nvSpPr>
        <p:spPr bwMode="auto">
          <a:xfrm rot="5106336">
            <a:off x="5073495" y="1346587"/>
            <a:ext cx="4275536" cy="310608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 userDrawn="1"/>
        </p:nvSpPr>
        <p:spPr bwMode="auto">
          <a:xfrm rot="5837788">
            <a:off x="7669629" y="2242747"/>
            <a:ext cx="4095348" cy="2877038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 9"/>
          <p:cNvSpPr>
            <a:spLocks/>
          </p:cNvSpPr>
          <p:nvPr userDrawn="1"/>
        </p:nvSpPr>
        <p:spPr bwMode="auto">
          <a:xfrm rot="5837788">
            <a:off x="7774010" y="2350571"/>
            <a:ext cx="3890116" cy="269023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 9"/>
          <p:cNvSpPr>
            <a:spLocks/>
          </p:cNvSpPr>
          <p:nvPr userDrawn="1"/>
        </p:nvSpPr>
        <p:spPr bwMode="auto">
          <a:xfrm rot="5837788">
            <a:off x="7816672" y="2401162"/>
            <a:ext cx="3810067" cy="259511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 userDrawn="1"/>
        </p:nvSpPr>
        <p:spPr bwMode="auto">
          <a:xfrm flipH="1">
            <a:off x="6019800" y="4142524"/>
            <a:ext cx="3122612" cy="230780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 userDrawn="1"/>
        </p:nvSpPr>
        <p:spPr bwMode="auto">
          <a:xfrm flipH="1">
            <a:off x="6071617" y="4192661"/>
            <a:ext cx="3013155" cy="2207526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手繪多邊形​​ 47"/>
          <p:cNvSpPr>
            <a:spLocks/>
          </p:cNvSpPr>
          <p:nvPr userDrawn="1"/>
        </p:nvSpPr>
        <p:spPr bwMode="auto">
          <a:xfrm flipH="1">
            <a:off x="6118185" y="4242864"/>
            <a:ext cx="2920019" cy="210712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9" name="圖片預留位置 37"/>
          <p:cNvSpPr>
            <a:spLocks noGrp="1"/>
          </p:cNvSpPr>
          <p:nvPr>
            <p:ph type="pic" sz="quarter" idx="13"/>
          </p:nvPr>
        </p:nvSpPr>
        <p:spPr>
          <a:xfrm>
            <a:off x="1103403" y="2058061"/>
            <a:ext cx="4846441" cy="3350166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37"/>
          <p:cNvSpPr>
            <a:spLocks noGrp="1"/>
          </p:cNvSpPr>
          <p:nvPr>
            <p:ph type="pic" sz="quarter" idx="14"/>
          </p:nvPr>
        </p:nvSpPr>
        <p:spPr>
          <a:xfrm>
            <a:off x="5613953" y="775341"/>
            <a:ext cx="2987150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1" name="圖片預留位置 37"/>
          <p:cNvSpPr>
            <a:spLocks noGrp="1"/>
          </p:cNvSpPr>
          <p:nvPr>
            <p:ph type="pic" sz="quarter" idx="15"/>
          </p:nvPr>
        </p:nvSpPr>
        <p:spPr>
          <a:xfrm>
            <a:off x="8444150" y="1805218"/>
            <a:ext cx="2647566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2" name="文字預留位置 3"/>
          <p:cNvSpPr>
            <a:spLocks noGrp="1"/>
          </p:cNvSpPr>
          <p:nvPr>
            <p:ph type="body" sz="half" idx="2"/>
          </p:nvPr>
        </p:nvSpPr>
        <p:spPr>
          <a:xfrm>
            <a:off x="6282794" y="4409643"/>
            <a:ext cx="2590801" cy="179303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0156A6E-6DF9-4B0A-BA2B-96B4B8095268}" type="datetime1">
              <a:rPr lang="zh-TW" altLang="en-US" smtClean="0"/>
              <a:pPr/>
              <a:t>2021/12/13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390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9" name="手繪多邊形​​ 5"/>
          <p:cNvSpPr>
            <a:spLocks/>
          </p:cNvSpPr>
          <p:nvPr/>
        </p:nvSpPr>
        <p:spPr bwMode="auto">
          <a:xfrm flipV="1">
            <a:off x="6286682" y="1538061"/>
            <a:ext cx="4298501" cy="241053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788 w 9999"/>
              <a:gd name="connsiteY0" fmla="*/ 2036 h 9942"/>
              <a:gd name="connsiteX1" fmla="*/ 4889 w 9999"/>
              <a:gd name="connsiteY1" fmla="*/ 9940 h 9942"/>
              <a:gd name="connsiteX2" fmla="*/ 8120 w 9999"/>
              <a:gd name="connsiteY2" fmla="*/ 1112 h 9942"/>
              <a:gd name="connsiteX3" fmla="*/ 788 w 9999"/>
              <a:gd name="connsiteY3" fmla="*/ 2036 h 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42">
                <a:moveTo>
                  <a:pt x="788" y="2036"/>
                </a:moveTo>
                <a:cubicBezTo>
                  <a:pt x="-294" y="4004"/>
                  <a:pt x="-1221" y="9772"/>
                  <a:pt x="4889" y="9940"/>
                </a:cubicBezTo>
                <a:cubicBezTo>
                  <a:pt x="9617" y="10070"/>
                  <a:pt x="11863" y="3831"/>
                  <a:pt x="8120" y="1112"/>
                </a:cubicBezTo>
                <a:cubicBezTo>
                  <a:pt x="5601" y="-727"/>
                  <a:pt x="2021" y="-191"/>
                  <a:pt x="788" y="20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0" name="手繪多邊形​​ 5"/>
          <p:cNvSpPr>
            <a:spLocks/>
          </p:cNvSpPr>
          <p:nvPr/>
        </p:nvSpPr>
        <p:spPr bwMode="auto">
          <a:xfrm rot="160574" flipV="1">
            <a:off x="6365157" y="1592029"/>
            <a:ext cx="4171294" cy="230857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809 w 9944"/>
              <a:gd name="connsiteY0" fmla="*/ 1987 h 10027"/>
              <a:gd name="connsiteX1" fmla="*/ 4850 w 9944"/>
              <a:gd name="connsiteY1" fmla="*/ 10026 h 10027"/>
              <a:gd name="connsiteX2" fmla="*/ 8059 w 9944"/>
              <a:gd name="connsiteY2" fmla="*/ 1139 h 10027"/>
              <a:gd name="connsiteX3" fmla="*/ 809 w 9944"/>
              <a:gd name="connsiteY3" fmla="*/ 1987 h 10027"/>
              <a:gd name="connsiteX0" fmla="*/ 799 w 10028"/>
              <a:gd name="connsiteY0" fmla="*/ 1918 h 10042"/>
              <a:gd name="connsiteX1" fmla="*/ 4905 w 10028"/>
              <a:gd name="connsiteY1" fmla="*/ 10041 h 10042"/>
              <a:gd name="connsiteX2" fmla="*/ 8132 w 10028"/>
              <a:gd name="connsiteY2" fmla="*/ 1178 h 10042"/>
              <a:gd name="connsiteX3" fmla="*/ 799 w 10028"/>
              <a:gd name="connsiteY3" fmla="*/ 1918 h 10042"/>
              <a:gd name="connsiteX0" fmla="*/ 799 w 10017"/>
              <a:gd name="connsiteY0" fmla="*/ 1847 h 9972"/>
              <a:gd name="connsiteX1" fmla="*/ 4905 w 10017"/>
              <a:gd name="connsiteY1" fmla="*/ 9970 h 9972"/>
              <a:gd name="connsiteX2" fmla="*/ 8117 w 10017"/>
              <a:gd name="connsiteY2" fmla="*/ 1229 h 9972"/>
              <a:gd name="connsiteX3" fmla="*/ 799 w 10017"/>
              <a:gd name="connsiteY3" fmla="*/ 1847 h 9972"/>
              <a:gd name="connsiteX0" fmla="*/ 753 w 9998"/>
              <a:gd name="connsiteY0" fmla="*/ 1852 h 10013"/>
              <a:gd name="connsiteX1" fmla="*/ 5000 w 9998"/>
              <a:gd name="connsiteY1" fmla="*/ 10011 h 10013"/>
              <a:gd name="connsiteX2" fmla="*/ 8058 w 9998"/>
              <a:gd name="connsiteY2" fmla="*/ 1232 h 10013"/>
              <a:gd name="connsiteX3" fmla="*/ 753 w 9998"/>
              <a:gd name="connsiteY3" fmla="*/ 1852 h 10013"/>
              <a:gd name="connsiteX0" fmla="*/ 769 w 9999"/>
              <a:gd name="connsiteY0" fmla="*/ 1850 h 9975"/>
              <a:gd name="connsiteX1" fmla="*/ 4961 w 9999"/>
              <a:gd name="connsiteY1" fmla="*/ 9973 h 9975"/>
              <a:gd name="connsiteX2" fmla="*/ 8076 w 9999"/>
              <a:gd name="connsiteY2" fmla="*/ 1230 h 9975"/>
              <a:gd name="connsiteX3" fmla="*/ 769 w 9999"/>
              <a:gd name="connsiteY3" fmla="*/ 1850 h 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75">
                <a:moveTo>
                  <a:pt x="769" y="1850"/>
                </a:moveTo>
                <a:cubicBezTo>
                  <a:pt x="-319" y="3815"/>
                  <a:pt x="-1174" y="9805"/>
                  <a:pt x="4961" y="9973"/>
                </a:cubicBezTo>
                <a:cubicBezTo>
                  <a:pt x="9709" y="10103"/>
                  <a:pt x="11834" y="3947"/>
                  <a:pt x="8076" y="1230"/>
                </a:cubicBezTo>
                <a:cubicBezTo>
                  <a:pt x="5547" y="-606"/>
                  <a:pt x="2006" y="-375"/>
                  <a:pt x="769" y="18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1" name="手繪多邊形​​ 5"/>
          <p:cNvSpPr>
            <a:spLocks/>
          </p:cNvSpPr>
          <p:nvPr/>
        </p:nvSpPr>
        <p:spPr bwMode="auto">
          <a:xfrm rot="10960574" flipH="1" flipV="1">
            <a:off x="6424096" y="1642861"/>
            <a:ext cx="4038404" cy="220476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84"/>
              <a:gd name="connsiteY0" fmla="*/ 2637 h 11700"/>
              <a:gd name="connsiteX1" fmla="*/ 1154 w 12784"/>
              <a:gd name="connsiteY1" fmla="*/ 9780 h 11700"/>
              <a:gd name="connsiteX2" fmla="*/ 6744 w 12784"/>
              <a:gd name="connsiteY2" fmla="*/ 11689 h 11700"/>
              <a:gd name="connsiteX3" fmla="*/ 11701 w 12784"/>
              <a:gd name="connsiteY3" fmla="*/ 9201 h 11700"/>
              <a:gd name="connsiteX4" fmla="*/ 12142 w 12784"/>
              <a:gd name="connsiteY4" fmla="*/ 3483 h 11700"/>
              <a:gd name="connsiteX5" fmla="*/ 6391 w 12784"/>
              <a:gd name="connsiteY5" fmla="*/ 12 h 11700"/>
              <a:gd name="connsiteX6" fmla="*/ 780 w 12784"/>
              <a:gd name="connsiteY6" fmla="*/ 2637 h 11700"/>
              <a:gd name="connsiteX0" fmla="*/ 780 w 12826"/>
              <a:gd name="connsiteY0" fmla="*/ 2636 h 11699"/>
              <a:gd name="connsiteX1" fmla="*/ 1154 w 12826"/>
              <a:gd name="connsiteY1" fmla="*/ 9779 h 11699"/>
              <a:gd name="connsiteX2" fmla="*/ 6744 w 12826"/>
              <a:gd name="connsiteY2" fmla="*/ 11688 h 11699"/>
              <a:gd name="connsiteX3" fmla="*/ 11701 w 12826"/>
              <a:gd name="connsiteY3" fmla="*/ 9200 h 11699"/>
              <a:gd name="connsiteX4" fmla="*/ 12200 w 12826"/>
              <a:gd name="connsiteY4" fmla="*/ 3402 h 11699"/>
              <a:gd name="connsiteX5" fmla="*/ 6391 w 12826"/>
              <a:gd name="connsiteY5" fmla="*/ 11 h 11699"/>
              <a:gd name="connsiteX6" fmla="*/ 780 w 12826"/>
              <a:gd name="connsiteY6" fmla="*/ 2636 h 11699"/>
              <a:gd name="connsiteX0" fmla="*/ 780 w 12826"/>
              <a:gd name="connsiteY0" fmla="*/ 2636 h 11740"/>
              <a:gd name="connsiteX1" fmla="*/ 1154 w 12826"/>
              <a:gd name="connsiteY1" fmla="*/ 9779 h 11740"/>
              <a:gd name="connsiteX2" fmla="*/ 6744 w 12826"/>
              <a:gd name="connsiteY2" fmla="*/ 11688 h 11740"/>
              <a:gd name="connsiteX3" fmla="*/ 11701 w 12826"/>
              <a:gd name="connsiteY3" fmla="*/ 9200 h 11740"/>
              <a:gd name="connsiteX4" fmla="*/ 12200 w 12826"/>
              <a:gd name="connsiteY4" fmla="*/ 3402 h 11740"/>
              <a:gd name="connsiteX5" fmla="*/ 6391 w 12826"/>
              <a:gd name="connsiteY5" fmla="*/ 11 h 11740"/>
              <a:gd name="connsiteX6" fmla="*/ 780 w 12826"/>
              <a:gd name="connsiteY6" fmla="*/ 2636 h 11740"/>
              <a:gd name="connsiteX0" fmla="*/ 645 w 12691"/>
              <a:gd name="connsiteY0" fmla="*/ 2587 h 11691"/>
              <a:gd name="connsiteX1" fmla="*/ 1019 w 12691"/>
              <a:gd name="connsiteY1" fmla="*/ 9730 h 11691"/>
              <a:gd name="connsiteX2" fmla="*/ 6609 w 12691"/>
              <a:gd name="connsiteY2" fmla="*/ 11639 h 11691"/>
              <a:gd name="connsiteX3" fmla="*/ 11566 w 12691"/>
              <a:gd name="connsiteY3" fmla="*/ 9151 h 11691"/>
              <a:gd name="connsiteX4" fmla="*/ 12065 w 12691"/>
              <a:gd name="connsiteY4" fmla="*/ 3353 h 11691"/>
              <a:gd name="connsiteX5" fmla="*/ 6273 w 12691"/>
              <a:gd name="connsiteY5" fmla="*/ 11 h 11691"/>
              <a:gd name="connsiteX6" fmla="*/ 645 w 12691"/>
              <a:gd name="connsiteY6" fmla="*/ 2587 h 11691"/>
              <a:gd name="connsiteX0" fmla="*/ 645 w 12691"/>
              <a:gd name="connsiteY0" fmla="*/ 2590 h 11694"/>
              <a:gd name="connsiteX1" fmla="*/ 1019 w 12691"/>
              <a:gd name="connsiteY1" fmla="*/ 9733 h 11694"/>
              <a:gd name="connsiteX2" fmla="*/ 6609 w 12691"/>
              <a:gd name="connsiteY2" fmla="*/ 11642 h 11694"/>
              <a:gd name="connsiteX3" fmla="*/ 11566 w 12691"/>
              <a:gd name="connsiteY3" fmla="*/ 9154 h 11694"/>
              <a:gd name="connsiteX4" fmla="*/ 12065 w 12691"/>
              <a:gd name="connsiteY4" fmla="*/ 3356 h 11694"/>
              <a:gd name="connsiteX5" fmla="*/ 6273 w 12691"/>
              <a:gd name="connsiteY5" fmla="*/ 14 h 11694"/>
              <a:gd name="connsiteX6" fmla="*/ 645 w 12691"/>
              <a:gd name="connsiteY6" fmla="*/ 2590 h 11694"/>
              <a:gd name="connsiteX0" fmla="*/ 645 w 12691"/>
              <a:gd name="connsiteY0" fmla="*/ 2582 h 11686"/>
              <a:gd name="connsiteX1" fmla="*/ 1019 w 12691"/>
              <a:gd name="connsiteY1" fmla="*/ 9725 h 11686"/>
              <a:gd name="connsiteX2" fmla="*/ 6609 w 12691"/>
              <a:gd name="connsiteY2" fmla="*/ 11634 h 11686"/>
              <a:gd name="connsiteX3" fmla="*/ 11566 w 12691"/>
              <a:gd name="connsiteY3" fmla="*/ 9146 h 11686"/>
              <a:gd name="connsiteX4" fmla="*/ 12065 w 12691"/>
              <a:gd name="connsiteY4" fmla="*/ 3348 h 11686"/>
              <a:gd name="connsiteX5" fmla="*/ 6273 w 12691"/>
              <a:gd name="connsiteY5" fmla="*/ 6 h 11686"/>
              <a:gd name="connsiteX6" fmla="*/ 645 w 12691"/>
              <a:gd name="connsiteY6" fmla="*/ 2582 h 11686"/>
              <a:gd name="connsiteX0" fmla="*/ 760 w 12806"/>
              <a:gd name="connsiteY0" fmla="*/ 2582 h 11686"/>
              <a:gd name="connsiteX1" fmla="*/ 1134 w 12806"/>
              <a:gd name="connsiteY1" fmla="*/ 9725 h 11686"/>
              <a:gd name="connsiteX2" fmla="*/ 6724 w 12806"/>
              <a:gd name="connsiteY2" fmla="*/ 11634 h 11686"/>
              <a:gd name="connsiteX3" fmla="*/ 11681 w 12806"/>
              <a:gd name="connsiteY3" fmla="*/ 9146 h 11686"/>
              <a:gd name="connsiteX4" fmla="*/ 12180 w 12806"/>
              <a:gd name="connsiteY4" fmla="*/ 3348 h 11686"/>
              <a:gd name="connsiteX5" fmla="*/ 6388 w 12806"/>
              <a:gd name="connsiteY5" fmla="*/ 6 h 11686"/>
              <a:gd name="connsiteX6" fmla="*/ 760 w 12806"/>
              <a:gd name="connsiteY6" fmla="*/ 2582 h 11686"/>
              <a:gd name="connsiteX0" fmla="*/ 792 w 12838"/>
              <a:gd name="connsiteY0" fmla="*/ 2582 h 11704"/>
              <a:gd name="connsiteX1" fmla="*/ 1166 w 12838"/>
              <a:gd name="connsiteY1" fmla="*/ 9725 h 11704"/>
              <a:gd name="connsiteX2" fmla="*/ 6756 w 12838"/>
              <a:gd name="connsiteY2" fmla="*/ 11634 h 11704"/>
              <a:gd name="connsiteX3" fmla="*/ 11713 w 12838"/>
              <a:gd name="connsiteY3" fmla="*/ 9146 h 11704"/>
              <a:gd name="connsiteX4" fmla="*/ 12212 w 12838"/>
              <a:gd name="connsiteY4" fmla="*/ 3348 h 11704"/>
              <a:gd name="connsiteX5" fmla="*/ 6420 w 12838"/>
              <a:gd name="connsiteY5" fmla="*/ 6 h 11704"/>
              <a:gd name="connsiteX6" fmla="*/ 792 w 12838"/>
              <a:gd name="connsiteY6" fmla="*/ 2582 h 1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38" h="11704">
                <a:moveTo>
                  <a:pt x="792" y="2582"/>
                </a:moveTo>
                <a:cubicBezTo>
                  <a:pt x="-369" y="4325"/>
                  <a:pt x="-264" y="7945"/>
                  <a:pt x="1166" y="9725"/>
                </a:cubicBezTo>
                <a:cubicBezTo>
                  <a:pt x="2596" y="11505"/>
                  <a:pt x="4623" y="11886"/>
                  <a:pt x="6756" y="11634"/>
                </a:cubicBezTo>
                <a:cubicBezTo>
                  <a:pt x="8889" y="11382"/>
                  <a:pt x="10804" y="10527"/>
                  <a:pt x="11713" y="9146"/>
                </a:cubicBezTo>
                <a:cubicBezTo>
                  <a:pt x="12622" y="7765"/>
                  <a:pt x="13451" y="5881"/>
                  <a:pt x="12212" y="3348"/>
                </a:cubicBezTo>
                <a:cubicBezTo>
                  <a:pt x="10728" y="774"/>
                  <a:pt x="8761" y="100"/>
                  <a:pt x="6420" y="6"/>
                </a:cubicBezTo>
                <a:cubicBezTo>
                  <a:pt x="4079" y="-88"/>
                  <a:pt x="1953" y="839"/>
                  <a:pt x="792" y="2582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2" name="手繪多邊形​​ 5"/>
          <p:cNvSpPr>
            <a:spLocks/>
          </p:cNvSpPr>
          <p:nvPr/>
        </p:nvSpPr>
        <p:spPr bwMode="auto">
          <a:xfrm flipH="1">
            <a:off x="1656574" y="4102899"/>
            <a:ext cx="4203052" cy="234436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3" name="手繪多邊形​​ 5"/>
          <p:cNvSpPr>
            <a:spLocks/>
          </p:cNvSpPr>
          <p:nvPr/>
        </p:nvSpPr>
        <p:spPr bwMode="auto">
          <a:xfrm flipH="1">
            <a:off x="1711524" y="4157969"/>
            <a:ext cx="4054926" cy="223765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4" name="手繪多邊形​​ 5"/>
          <p:cNvSpPr>
            <a:spLocks/>
          </p:cNvSpPr>
          <p:nvPr/>
        </p:nvSpPr>
        <p:spPr bwMode="auto">
          <a:xfrm rot="10800000">
            <a:off x="1795205" y="4220752"/>
            <a:ext cx="3887960" cy="213241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612 w 12542"/>
              <a:gd name="connsiteY0" fmla="*/ 2637 h 11697"/>
              <a:gd name="connsiteX1" fmla="*/ 1048 w 12542"/>
              <a:gd name="connsiteY1" fmla="*/ 9710 h 11697"/>
              <a:gd name="connsiteX2" fmla="*/ 6576 w 12542"/>
              <a:gd name="connsiteY2" fmla="*/ 11689 h 11697"/>
              <a:gd name="connsiteX3" fmla="*/ 11533 w 12542"/>
              <a:gd name="connsiteY3" fmla="*/ 9201 h 11697"/>
              <a:gd name="connsiteX4" fmla="*/ 11974 w 12542"/>
              <a:gd name="connsiteY4" fmla="*/ 3483 h 11697"/>
              <a:gd name="connsiteX5" fmla="*/ 6223 w 12542"/>
              <a:gd name="connsiteY5" fmla="*/ 12 h 11697"/>
              <a:gd name="connsiteX6" fmla="*/ 612 w 12542"/>
              <a:gd name="connsiteY6" fmla="*/ 2637 h 11697"/>
              <a:gd name="connsiteX0" fmla="*/ 749 w 12679"/>
              <a:gd name="connsiteY0" fmla="*/ 2642 h 11702"/>
              <a:gd name="connsiteX1" fmla="*/ 1185 w 12679"/>
              <a:gd name="connsiteY1" fmla="*/ 9715 h 11702"/>
              <a:gd name="connsiteX2" fmla="*/ 6713 w 12679"/>
              <a:gd name="connsiteY2" fmla="*/ 11694 h 11702"/>
              <a:gd name="connsiteX3" fmla="*/ 11670 w 12679"/>
              <a:gd name="connsiteY3" fmla="*/ 9206 h 11702"/>
              <a:gd name="connsiteX4" fmla="*/ 12111 w 12679"/>
              <a:gd name="connsiteY4" fmla="*/ 3488 h 11702"/>
              <a:gd name="connsiteX5" fmla="*/ 6360 w 12679"/>
              <a:gd name="connsiteY5" fmla="*/ 17 h 11702"/>
              <a:gd name="connsiteX6" fmla="*/ 749 w 12679"/>
              <a:gd name="connsiteY6" fmla="*/ 2642 h 11702"/>
              <a:gd name="connsiteX0" fmla="*/ 793 w 12723"/>
              <a:gd name="connsiteY0" fmla="*/ 2638 h 11698"/>
              <a:gd name="connsiteX1" fmla="*/ 1229 w 12723"/>
              <a:gd name="connsiteY1" fmla="*/ 9711 h 11698"/>
              <a:gd name="connsiteX2" fmla="*/ 6757 w 12723"/>
              <a:gd name="connsiteY2" fmla="*/ 11690 h 11698"/>
              <a:gd name="connsiteX3" fmla="*/ 11714 w 12723"/>
              <a:gd name="connsiteY3" fmla="*/ 9202 h 11698"/>
              <a:gd name="connsiteX4" fmla="*/ 12155 w 12723"/>
              <a:gd name="connsiteY4" fmla="*/ 3484 h 11698"/>
              <a:gd name="connsiteX5" fmla="*/ 6404 w 12723"/>
              <a:gd name="connsiteY5" fmla="*/ 13 h 11698"/>
              <a:gd name="connsiteX6" fmla="*/ 793 w 12723"/>
              <a:gd name="connsiteY6" fmla="*/ 2638 h 11698"/>
              <a:gd name="connsiteX0" fmla="*/ 724 w 12654"/>
              <a:gd name="connsiteY0" fmla="*/ 2639 h 11699"/>
              <a:gd name="connsiteX1" fmla="*/ 1160 w 12654"/>
              <a:gd name="connsiteY1" fmla="*/ 9712 h 11699"/>
              <a:gd name="connsiteX2" fmla="*/ 6688 w 12654"/>
              <a:gd name="connsiteY2" fmla="*/ 11691 h 11699"/>
              <a:gd name="connsiteX3" fmla="*/ 11645 w 12654"/>
              <a:gd name="connsiteY3" fmla="*/ 9203 h 11699"/>
              <a:gd name="connsiteX4" fmla="*/ 12086 w 12654"/>
              <a:gd name="connsiteY4" fmla="*/ 3485 h 11699"/>
              <a:gd name="connsiteX5" fmla="*/ 6335 w 12654"/>
              <a:gd name="connsiteY5" fmla="*/ 14 h 11699"/>
              <a:gd name="connsiteX6" fmla="*/ 724 w 12654"/>
              <a:gd name="connsiteY6" fmla="*/ 2639 h 11699"/>
              <a:gd name="connsiteX0" fmla="*/ 572 w 12689"/>
              <a:gd name="connsiteY0" fmla="*/ 2808 h 11694"/>
              <a:gd name="connsiteX1" fmla="*/ 1195 w 12689"/>
              <a:gd name="connsiteY1" fmla="*/ 9707 h 11694"/>
              <a:gd name="connsiteX2" fmla="*/ 6723 w 12689"/>
              <a:gd name="connsiteY2" fmla="*/ 11686 h 11694"/>
              <a:gd name="connsiteX3" fmla="*/ 11680 w 12689"/>
              <a:gd name="connsiteY3" fmla="*/ 9198 h 11694"/>
              <a:gd name="connsiteX4" fmla="*/ 12121 w 12689"/>
              <a:gd name="connsiteY4" fmla="*/ 3480 h 11694"/>
              <a:gd name="connsiteX5" fmla="*/ 6370 w 12689"/>
              <a:gd name="connsiteY5" fmla="*/ 9 h 11694"/>
              <a:gd name="connsiteX6" fmla="*/ 572 w 12689"/>
              <a:gd name="connsiteY6" fmla="*/ 2808 h 1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89" h="11694">
                <a:moveTo>
                  <a:pt x="572" y="2808"/>
                </a:moveTo>
                <a:cubicBezTo>
                  <a:pt x="-561" y="4703"/>
                  <a:pt x="170" y="8228"/>
                  <a:pt x="1195" y="9707"/>
                </a:cubicBezTo>
                <a:cubicBezTo>
                  <a:pt x="2220" y="11186"/>
                  <a:pt x="4976" y="11771"/>
                  <a:pt x="6723" y="11686"/>
                </a:cubicBezTo>
                <a:cubicBezTo>
                  <a:pt x="8470" y="11601"/>
                  <a:pt x="10780" y="10566"/>
                  <a:pt x="11680" y="9198"/>
                </a:cubicBezTo>
                <a:cubicBezTo>
                  <a:pt x="12580" y="7830"/>
                  <a:pt x="13193" y="5444"/>
                  <a:pt x="12121" y="3480"/>
                </a:cubicBezTo>
                <a:cubicBezTo>
                  <a:pt x="10864" y="1445"/>
                  <a:pt x="8295" y="121"/>
                  <a:pt x="6370" y="9"/>
                </a:cubicBezTo>
                <a:cubicBezTo>
                  <a:pt x="4445" y="-103"/>
                  <a:pt x="1705" y="913"/>
                  <a:pt x="572" y="280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5" name="手繪多邊形​​ 5"/>
          <p:cNvSpPr>
            <a:spLocks/>
          </p:cNvSpPr>
          <p:nvPr/>
        </p:nvSpPr>
        <p:spPr bwMode="auto">
          <a:xfrm rot="200049" flipH="1" flipV="1">
            <a:off x="1617014" y="1557236"/>
            <a:ext cx="4237709" cy="239051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90 w 9983"/>
              <a:gd name="connsiteY0" fmla="*/ 2094 h 9972"/>
              <a:gd name="connsiteX1" fmla="*/ 4887 w 9983"/>
              <a:gd name="connsiteY1" fmla="*/ 9971 h 9972"/>
              <a:gd name="connsiteX2" fmla="*/ 8100 w 9983"/>
              <a:gd name="connsiteY2" fmla="*/ 1076 h 9972"/>
              <a:gd name="connsiteX3" fmla="*/ 790 w 9983"/>
              <a:gd name="connsiteY3" fmla="*/ 2094 h 9972"/>
              <a:gd name="connsiteX0" fmla="*/ 797 w 9999"/>
              <a:gd name="connsiteY0" fmla="*/ 2100 h 9943"/>
              <a:gd name="connsiteX1" fmla="*/ 4877 w 9999"/>
              <a:gd name="connsiteY1" fmla="*/ 9942 h 9943"/>
              <a:gd name="connsiteX2" fmla="*/ 8120 w 9999"/>
              <a:gd name="connsiteY2" fmla="*/ 1079 h 9943"/>
              <a:gd name="connsiteX3" fmla="*/ 797 w 9999"/>
              <a:gd name="connsiteY3" fmla="*/ 2100 h 9943"/>
              <a:gd name="connsiteX0" fmla="*/ 797 w 10025"/>
              <a:gd name="connsiteY0" fmla="*/ 2112 h 9999"/>
              <a:gd name="connsiteX1" fmla="*/ 4877 w 10025"/>
              <a:gd name="connsiteY1" fmla="*/ 9999 h 9999"/>
              <a:gd name="connsiteX2" fmla="*/ 8121 w 10025"/>
              <a:gd name="connsiteY2" fmla="*/ 1085 h 9999"/>
              <a:gd name="connsiteX3" fmla="*/ 797 w 10025"/>
              <a:gd name="connsiteY3" fmla="*/ 2112 h 9999"/>
              <a:gd name="connsiteX0" fmla="*/ 795 w 9953"/>
              <a:gd name="connsiteY0" fmla="*/ 2112 h 10000"/>
              <a:gd name="connsiteX1" fmla="*/ 4865 w 9953"/>
              <a:gd name="connsiteY1" fmla="*/ 10000 h 10000"/>
              <a:gd name="connsiteX2" fmla="*/ 8101 w 9953"/>
              <a:gd name="connsiteY2" fmla="*/ 1085 h 10000"/>
              <a:gd name="connsiteX3" fmla="*/ 795 w 9953"/>
              <a:gd name="connsiteY3" fmla="*/ 21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53" h="10000">
                <a:moveTo>
                  <a:pt x="795" y="2112"/>
                </a:moveTo>
                <a:cubicBezTo>
                  <a:pt x="-284" y="4093"/>
                  <a:pt x="-1238" y="9832"/>
                  <a:pt x="4865" y="10000"/>
                </a:cubicBezTo>
                <a:cubicBezTo>
                  <a:pt x="9690" y="9821"/>
                  <a:pt x="11735" y="3737"/>
                  <a:pt x="8101" y="1085"/>
                </a:cubicBezTo>
                <a:cubicBezTo>
                  <a:pt x="5585" y="-766"/>
                  <a:pt x="2027" y="-132"/>
                  <a:pt x="795" y="21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6" name="手繪多邊形​​ 5"/>
          <p:cNvSpPr>
            <a:spLocks/>
          </p:cNvSpPr>
          <p:nvPr/>
        </p:nvSpPr>
        <p:spPr bwMode="auto">
          <a:xfrm flipH="1" flipV="1">
            <a:off x="1688621" y="1623785"/>
            <a:ext cx="4071833" cy="226209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82 w 9992"/>
              <a:gd name="connsiteY0" fmla="*/ 1979 h 9935"/>
              <a:gd name="connsiteX1" fmla="*/ 4904 w 9992"/>
              <a:gd name="connsiteY1" fmla="*/ 9933 h 9935"/>
              <a:gd name="connsiteX2" fmla="*/ 8105 w 9992"/>
              <a:gd name="connsiteY2" fmla="*/ 1143 h 9935"/>
              <a:gd name="connsiteX3" fmla="*/ 782 w 9992"/>
              <a:gd name="connsiteY3" fmla="*/ 1979 h 9935"/>
              <a:gd name="connsiteX0" fmla="*/ 775 w 10014"/>
              <a:gd name="connsiteY0" fmla="*/ 1902 h 10058"/>
              <a:gd name="connsiteX1" fmla="*/ 4923 w 10014"/>
              <a:gd name="connsiteY1" fmla="*/ 10056 h 10058"/>
              <a:gd name="connsiteX2" fmla="*/ 8126 w 10014"/>
              <a:gd name="connsiteY2" fmla="*/ 1208 h 10058"/>
              <a:gd name="connsiteX3" fmla="*/ 775 w 10014"/>
              <a:gd name="connsiteY3" fmla="*/ 1902 h 10058"/>
              <a:gd name="connsiteX0" fmla="*/ 790 w 9982"/>
              <a:gd name="connsiteY0" fmla="*/ 1928 h 10042"/>
              <a:gd name="connsiteX1" fmla="*/ 4891 w 9982"/>
              <a:gd name="connsiteY1" fmla="*/ 10040 h 10042"/>
              <a:gd name="connsiteX2" fmla="*/ 8094 w 9982"/>
              <a:gd name="connsiteY2" fmla="*/ 1192 h 10042"/>
              <a:gd name="connsiteX3" fmla="*/ 790 w 9982"/>
              <a:gd name="connsiteY3" fmla="*/ 1928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" h="10042">
                <a:moveTo>
                  <a:pt x="790" y="1928"/>
                </a:moveTo>
                <a:cubicBezTo>
                  <a:pt x="-292" y="3906"/>
                  <a:pt x="-1222" y="9872"/>
                  <a:pt x="4891" y="10040"/>
                </a:cubicBezTo>
                <a:cubicBezTo>
                  <a:pt x="9621" y="10171"/>
                  <a:pt x="11839" y="3927"/>
                  <a:pt x="8094" y="1192"/>
                </a:cubicBezTo>
                <a:cubicBezTo>
                  <a:pt x="5574" y="-656"/>
                  <a:pt x="2024" y="-312"/>
                  <a:pt x="790" y="1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7" name="手繪多邊形​​ 5"/>
          <p:cNvSpPr>
            <a:spLocks/>
          </p:cNvSpPr>
          <p:nvPr/>
        </p:nvSpPr>
        <p:spPr bwMode="auto">
          <a:xfrm flipH="1" flipV="1">
            <a:off x="1739452" y="1688420"/>
            <a:ext cx="3984470" cy="215757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74 w 9999"/>
              <a:gd name="connsiteY0" fmla="*/ 2045 h 9870"/>
              <a:gd name="connsiteX1" fmla="*/ 4920 w 9999"/>
              <a:gd name="connsiteY1" fmla="*/ 9868 h 9870"/>
              <a:gd name="connsiteX2" fmla="*/ 8109 w 9999"/>
              <a:gd name="connsiteY2" fmla="*/ 1104 h 9870"/>
              <a:gd name="connsiteX3" fmla="*/ 774 w 9999"/>
              <a:gd name="connsiteY3" fmla="*/ 2045 h 9870"/>
              <a:gd name="connsiteX0" fmla="*/ 774 w 9983"/>
              <a:gd name="connsiteY0" fmla="*/ 2072 h 10000"/>
              <a:gd name="connsiteX1" fmla="*/ 4920 w 9983"/>
              <a:gd name="connsiteY1" fmla="*/ 9998 h 10000"/>
              <a:gd name="connsiteX2" fmla="*/ 8086 w 9983"/>
              <a:gd name="connsiteY2" fmla="*/ 1119 h 10000"/>
              <a:gd name="connsiteX3" fmla="*/ 774 w 9983"/>
              <a:gd name="connsiteY3" fmla="*/ 2072 h 10000"/>
              <a:gd name="connsiteX0" fmla="*/ 791 w 9968"/>
              <a:gd name="connsiteY0" fmla="*/ 2001 h 10040"/>
              <a:gd name="connsiteX1" fmla="*/ 4896 w 9968"/>
              <a:gd name="connsiteY1" fmla="*/ 10038 h 10040"/>
              <a:gd name="connsiteX2" fmla="*/ 8068 w 9968"/>
              <a:gd name="connsiteY2" fmla="*/ 1159 h 10040"/>
              <a:gd name="connsiteX3" fmla="*/ 791 w 9968"/>
              <a:gd name="connsiteY3" fmla="*/ 2001 h 1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8" h="10040">
                <a:moveTo>
                  <a:pt x="791" y="2001"/>
                </a:moveTo>
                <a:cubicBezTo>
                  <a:pt x="-292" y="3992"/>
                  <a:pt x="-1222" y="9869"/>
                  <a:pt x="4896" y="10038"/>
                </a:cubicBezTo>
                <a:cubicBezTo>
                  <a:pt x="9631" y="10170"/>
                  <a:pt x="11816" y="3911"/>
                  <a:pt x="8068" y="1159"/>
                </a:cubicBezTo>
                <a:cubicBezTo>
                  <a:pt x="5545" y="-702"/>
                  <a:pt x="2026" y="-253"/>
                  <a:pt x="791" y="2001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819275" y="1738691"/>
            <a:ext cx="3848100" cy="2051689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1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6493827" y="1699873"/>
            <a:ext cx="3896426" cy="2086207"/>
          </a:xfrm>
          <a:custGeom>
            <a:avLst/>
            <a:gdLst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72671 w 3837459"/>
              <a:gd name="connsiteY0" fmla="*/ 132 h 2569014"/>
              <a:gd name="connsiteX1" fmla="*/ 1993968 w 3837459"/>
              <a:gd name="connsiteY1" fmla="*/ 9550 h 2569014"/>
              <a:gd name="connsiteX2" fmla="*/ 3689079 w 3837459"/>
              <a:gd name="connsiteY2" fmla="*/ 849755 h 2569014"/>
              <a:gd name="connsiteX3" fmla="*/ 3497903 w 3837459"/>
              <a:gd name="connsiteY3" fmla="*/ 2094415 h 2569014"/>
              <a:gd name="connsiteX4" fmla="*/ 1980791 w 3837459"/>
              <a:gd name="connsiteY4" fmla="*/ 2568961 h 2569014"/>
              <a:gd name="connsiteX5" fmla="*/ 318157 w 3837459"/>
              <a:gd name="connsiteY5" fmla="*/ 2072722 h 2569014"/>
              <a:gd name="connsiteX6" fmla="*/ 259603 w 3837459"/>
              <a:gd name="connsiteY6" fmla="*/ 475261 h 2569014"/>
              <a:gd name="connsiteX7" fmla="*/ 1772671 w 3837459"/>
              <a:gd name="connsiteY7" fmla="*/ 132 h 2569014"/>
              <a:gd name="connsiteX0" fmla="*/ 1757207 w 3821995"/>
              <a:gd name="connsiteY0" fmla="*/ 132 h 2569014"/>
              <a:gd name="connsiteX1" fmla="*/ 1978504 w 3821995"/>
              <a:gd name="connsiteY1" fmla="*/ 9550 h 2569014"/>
              <a:gd name="connsiteX2" fmla="*/ 3673615 w 3821995"/>
              <a:gd name="connsiteY2" fmla="*/ 849755 h 2569014"/>
              <a:gd name="connsiteX3" fmla="*/ 3482439 w 3821995"/>
              <a:gd name="connsiteY3" fmla="*/ 2094415 h 2569014"/>
              <a:gd name="connsiteX4" fmla="*/ 1965327 w 3821995"/>
              <a:gd name="connsiteY4" fmla="*/ 2568961 h 2569014"/>
              <a:gd name="connsiteX5" fmla="*/ 302693 w 3821995"/>
              <a:gd name="connsiteY5" fmla="*/ 2072722 h 2569014"/>
              <a:gd name="connsiteX6" fmla="*/ 272714 w 3821995"/>
              <a:gd name="connsiteY6" fmla="*/ 469341 h 2569014"/>
              <a:gd name="connsiteX7" fmla="*/ 1757207 w 3821995"/>
              <a:gd name="connsiteY7" fmla="*/ 132 h 2569014"/>
              <a:gd name="connsiteX0" fmla="*/ 1744388 w 3809176"/>
              <a:gd name="connsiteY0" fmla="*/ 132 h 2569014"/>
              <a:gd name="connsiteX1" fmla="*/ 1965685 w 3809176"/>
              <a:gd name="connsiteY1" fmla="*/ 9550 h 2569014"/>
              <a:gd name="connsiteX2" fmla="*/ 3660796 w 3809176"/>
              <a:gd name="connsiteY2" fmla="*/ 849755 h 2569014"/>
              <a:gd name="connsiteX3" fmla="*/ 3469620 w 3809176"/>
              <a:gd name="connsiteY3" fmla="*/ 2094415 h 2569014"/>
              <a:gd name="connsiteX4" fmla="*/ 1952508 w 3809176"/>
              <a:gd name="connsiteY4" fmla="*/ 2568961 h 2569014"/>
              <a:gd name="connsiteX5" fmla="*/ 289874 w 3809176"/>
              <a:gd name="connsiteY5" fmla="*/ 2072722 h 2569014"/>
              <a:gd name="connsiteX6" fmla="*/ 259895 w 3809176"/>
              <a:gd name="connsiteY6" fmla="*/ 469341 h 2569014"/>
              <a:gd name="connsiteX7" fmla="*/ 1744388 w 3809176"/>
              <a:gd name="connsiteY7" fmla="*/ 132 h 2569014"/>
              <a:gd name="connsiteX0" fmla="*/ 1746835 w 3811623"/>
              <a:gd name="connsiteY0" fmla="*/ 132 h 2569014"/>
              <a:gd name="connsiteX1" fmla="*/ 1968132 w 3811623"/>
              <a:gd name="connsiteY1" fmla="*/ 9550 h 2569014"/>
              <a:gd name="connsiteX2" fmla="*/ 3663243 w 3811623"/>
              <a:gd name="connsiteY2" fmla="*/ 849755 h 2569014"/>
              <a:gd name="connsiteX3" fmla="*/ 3472067 w 3811623"/>
              <a:gd name="connsiteY3" fmla="*/ 2094415 h 2569014"/>
              <a:gd name="connsiteX4" fmla="*/ 1954955 w 3811623"/>
              <a:gd name="connsiteY4" fmla="*/ 2568961 h 2569014"/>
              <a:gd name="connsiteX5" fmla="*/ 292321 w 3811623"/>
              <a:gd name="connsiteY5" fmla="*/ 2072722 h 2569014"/>
              <a:gd name="connsiteX6" fmla="*/ 257580 w 3811623"/>
              <a:gd name="connsiteY6" fmla="*/ 463421 h 2569014"/>
              <a:gd name="connsiteX7" fmla="*/ 1746835 w 3811623"/>
              <a:gd name="connsiteY7" fmla="*/ 132 h 2569014"/>
              <a:gd name="connsiteX0" fmla="*/ 1746835 w 3815982"/>
              <a:gd name="connsiteY0" fmla="*/ 132 h 2598612"/>
              <a:gd name="connsiteX1" fmla="*/ 1968132 w 3815982"/>
              <a:gd name="connsiteY1" fmla="*/ 9550 h 2598612"/>
              <a:gd name="connsiteX2" fmla="*/ 3663243 w 3815982"/>
              <a:gd name="connsiteY2" fmla="*/ 849755 h 2598612"/>
              <a:gd name="connsiteX3" fmla="*/ 3472067 w 3815982"/>
              <a:gd name="connsiteY3" fmla="*/ 2094415 h 2598612"/>
              <a:gd name="connsiteX4" fmla="*/ 1845417 w 3815982"/>
              <a:gd name="connsiteY4" fmla="*/ 2598565 h 2598612"/>
              <a:gd name="connsiteX5" fmla="*/ 292321 w 3815982"/>
              <a:gd name="connsiteY5" fmla="*/ 2072722 h 2598612"/>
              <a:gd name="connsiteX6" fmla="*/ 257580 w 3815982"/>
              <a:gd name="connsiteY6" fmla="*/ 463421 h 2598612"/>
              <a:gd name="connsiteX7" fmla="*/ 1746835 w 3815982"/>
              <a:gd name="connsiteY7" fmla="*/ 132 h 2598612"/>
              <a:gd name="connsiteX0" fmla="*/ 1746835 w 3814824"/>
              <a:gd name="connsiteY0" fmla="*/ 132 h 2592692"/>
              <a:gd name="connsiteX1" fmla="*/ 1968132 w 3814824"/>
              <a:gd name="connsiteY1" fmla="*/ 9550 h 2592692"/>
              <a:gd name="connsiteX2" fmla="*/ 3663243 w 3814824"/>
              <a:gd name="connsiteY2" fmla="*/ 849755 h 2592692"/>
              <a:gd name="connsiteX3" fmla="*/ 3472067 w 3814824"/>
              <a:gd name="connsiteY3" fmla="*/ 2094415 h 2592692"/>
              <a:gd name="connsiteX4" fmla="*/ 1873992 w 3814824"/>
              <a:gd name="connsiteY4" fmla="*/ 2592644 h 2592692"/>
              <a:gd name="connsiteX5" fmla="*/ 292321 w 3814824"/>
              <a:gd name="connsiteY5" fmla="*/ 2072722 h 2592692"/>
              <a:gd name="connsiteX6" fmla="*/ 257580 w 3814824"/>
              <a:gd name="connsiteY6" fmla="*/ 463421 h 2592692"/>
              <a:gd name="connsiteX7" fmla="*/ 1746835 w 3814824"/>
              <a:gd name="connsiteY7" fmla="*/ 132 h 2592692"/>
              <a:gd name="connsiteX0" fmla="*/ 1746835 w 3814824"/>
              <a:gd name="connsiteY0" fmla="*/ 132 h 2592757"/>
              <a:gd name="connsiteX1" fmla="*/ 1968132 w 3814824"/>
              <a:gd name="connsiteY1" fmla="*/ 9550 h 2592757"/>
              <a:gd name="connsiteX2" fmla="*/ 3663243 w 3814824"/>
              <a:gd name="connsiteY2" fmla="*/ 849755 h 2592757"/>
              <a:gd name="connsiteX3" fmla="*/ 3472067 w 3814824"/>
              <a:gd name="connsiteY3" fmla="*/ 2106257 h 2592757"/>
              <a:gd name="connsiteX4" fmla="*/ 1873992 w 3814824"/>
              <a:gd name="connsiteY4" fmla="*/ 2592644 h 2592757"/>
              <a:gd name="connsiteX5" fmla="*/ 292321 w 3814824"/>
              <a:gd name="connsiteY5" fmla="*/ 2072722 h 2592757"/>
              <a:gd name="connsiteX6" fmla="*/ 257580 w 3814824"/>
              <a:gd name="connsiteY6" fmla="*/ 463421 h 2592757"/>
              <a:gd name="connsiteX7" fmla="*/ 1746835 w 3814824"/>
              <a:gd name="connsiteY7" fmla="*/ 132 h 2592757"/>
              <a:gd name="connsiteX0" fmla="*/ 1746835 w 3835928"/>
              <a:gd name="connsiteY0" fmla="*/ 132 h 2592786"/>
              <a:gd name="connsiteX1" fmla="*/ 1968132 w 3835928"/>
              <a:gd name="connsiteY1" fmla="*/ 9550 h 2592786"/>
              <a:gd name="connsiteX2" fmla="*/ 3663243 w 3835928"/>
              <a:gd name="connsiteY2" fmla="*/ 849755 h 2592786"/>
              <a:gd name="connsiteX3" fmla="*/ 3472067 w 3835928"/>
              <a:gd name="connsiteY3" fmla="*/ 2106257 h 2592786"/>
              <a:gd name="connsiteX4" fmla="*/ 1873992 w 3835928"/>
              <a:gd name="connsiteY4" fmla="*/ 2592644 h 2592786"/>
              <a:gd name="connsiteX5" fmla="*/ 292321 w 3835928"/>
              <a:gd name="connsiteY5" fmla="*/ 2072722 h 2592786"/>
              <a:gd name="connsiteX6" fmla="*/ 257580 w 3835928"/>
              <a:gd name="connsiteY6" fmla="*/ 463421 h 2592786"/>
              <a:gd name="connsiteX7" fmla="*/ 1746835 w 3835928"/>
              <a:gd name="connsiteY7" fmla="*/ 132 h 2592786"/>
              <a:gd name="connsiteX0" fmla="*/ 1746835 w 3835928"/>
              <a:gd name="connsiteY0" fmla="*/ 132 h 2592785"/>
              <a:gd name="connsiteX1" fmla="*/ 1968132 w 3835928"/>
              <a:gd name="connsiteY1" fmla="*/ 9550 h 2592785"/>
              <a:gd name="connsiteX2" fmla="*/ 3663243 w 3835928"/>
              <a:gd name="connsiteY2" fmla="*/ 849755 h 2592785"/>
              <a:gd name="connsiteX3" fmla="*/ 3472067 w 3835928"/>
              <a:gd name="connsiteY3" fmla="*/ 2106257 h 2592785"/>
              <a:gd name="connsiteX4" fmla="*/ 1873992 w 3835928"/>
              <a:gd name="connsiteY4" fmla="*/ 2592644 h 2592785"/>
              <a:gd name="connsiteX5" fmla="*/ 292321 w 3835928"/>
              <a:gd name="connsiteY5" fmla="*/ 2072722 h 2592785"/>
              <a:gd name="connsiteX6" fmla="*/ 257580 w 3835928"/>
              <a:gd name="connsiteY6" fmla="*/ 463421 h 2592785"/>
              <a:gd name="connsiteX7" fmla="*/ 1746835 w 3835928"/>
              <a:gd name="connsiteY7" fmla="*/ 132 h 2592785"/>
              <a:gd name="connsiteX0" fmla="*/ 1780758 w 3869851"/>
              <a:gd name="connsiteY0" fmla="*/ 132 h 2592785"/>
              <a:gd name="connsiteX1" fmla="*/ 2002055 w 3869851"/>
              <a:gd name="connsiteY1" fmla="*/ 9550 h 2592785"/>
              <a:gd name="connsiteX2" fmla="*/ 3697166 w 3869851"/>
              <a:gd name="connsiteY2" fmla="*/ 849755 h 2592785"/>
              <a:gd name="connsiteX3" fmla="*/ 3505990 w 3869851"/>
              <a:gd name="connsiteY3" fmla="*/ 2106257 h 2592785"/>
              <a:gd name="connsiteX4" fmla="*/ 1907915 w 3869851"/>
              <a:gd name="connsiteY4" fmla="*/ 2592644 h 2592785"/>
              <a:gd name="connsiteX5" fmla="*/ 326244 w 3869851"/>
              <a:gd name="connsiteY5" fmla="*/ 2072722 h 2592785"/>
              <a:gd name="connsiteX6" fmla="*/ 229591 w 3869851"/>
              <a:gd name="connsiteY6" fmla="*/ 516711 h 2592785"/>
              <a:gd name="connsiteX7" fmla="*/ 1780758 w 3869851"/>
              <a:gd name="connsiteY7" fmla="*/ 132 h 2592785"/>
              <a:gd name="connsiteX0" fmla="*/ 1793194 w 3882287"/>
              <a:gd name="connsiteY0" fmla="*/ 132 h 2593037"/>
              <a:gd name="connsiteX1" fmla="*/ 2014491 w 3882287"/>
              <a:gd name="connsiteY1" fmla="*/ 9550 h 2593037"/>
              <a:gd name="connsiteX2" fmla="*/ 3709602 w 3882287"/>
              <a:gd name="connsiteY2" fmla="*/ 849755 h 2593037"/>
              <a:gd name="connsiteX3" fmla="*/ 3518426 w 3882287"/>
              <a:gd name="connsiteY3" fmla="*/ 2106257 h 2593037"/>
              <a:gd name="connsiteX4" fmla="*/ 1920351 w 3882287"/>
              <a:gd name="connsiteY4" fmla="*/ 2592644 h 2593037"/>
              <a:gd name="connsiteX5" fmla="*/ 310105 w 3882287"/>
              <a:gd name="connsiteY5" fmla="*/ 2049039 h 2593037"/>
              <a:gd name="connsiteX6" fmla="*/ 242027 w 3882287"/>
              <a:gd name="connsiteY6" fmla="*/ 516711 h 2593037"/>
              <a:gd name="connsiteX7" fmla="*/ 1793194 w 3882287"/>
              <a:gd name="connsiteY7" fmla="*/ 132 h 2593037"/>
              <a:gd name="connsiteX0" fmla="*/ 1793194 w 3869920"/>
              <a:gd name="connsiteY0" fmla="*/ 132 h 2598877"/>
              <a:gd name="connsiteX1" fmla="*/ 2014491 w 3869920"/>
              <a:gd name="connsiteY1" fmla="*/ 9550 h 2598877"/>
              <a:gd name="connsiteX2" fmla="*/ 3709602 w 3869920"/>
              <a:gd name="connsiteY2" fmla="*/ 849755 h 2598877"/>
              <a:gd name="connsiteX3" fmla="*/ 3518426 w 3869920"/>
              <a:gd name="connsiteY3" fmla="*/ 2106257 h 2598877"/>
              <a:gd name="connsiteX4" fmla="*/ 1710801 w 3869920"/>
              <a:gd name="connsiteY4" fmla="*/ 2598565 h 2598877"/>
              <a:gd name="connsiteX5" fmla="*/ 310105 w 3869920"/>
              <a:gd name="connsiteY5" fmla="*/ 2049039 h 2598877"/>
              <a:gd name="connsiteX6" fmla="*/ 242027 w 3869920"/>
              <a:gd name="connsiteY6" fmla="*/ 516711 h 2598877"/>
              <a:gd name="connsiteX7" fmla="*/ 1793194 w 3869920"/>
              <a:gd name="connsiteY7" fmla="*/ 132 h 2598877"/>
              <a:gd name="connsiteX0" fmla="*/ 1793194 w 3867481"/>
              <a:gd name="connsiteY0" fmla="*/ 132 h 2616620"/>
              <a:gd name="connsiteX1" fmla="*/ 2014491 w 3867481"/>
              <a:gd name="connsiteY1" fmla="*/ 9550 h 2616620"/>
              <a:gd name="connsiteX2" fmla="*/ 3709602 w 3867481"/>
              <a:gd name="connsiteY2" fmla="*/ 849755 h 2616620"/>
              <a:gd name="connsiteX3" fmla="*/ 3518426 w 3867481"/>
              <a:gd name="connsiteY3" fmla="*/ 2106257 h 2616620"/>
              <a:gd name="connsiteX4" fmla="*/ 1767951 w 3867481"/>
              <a:gd name="connsiteY4" fmla="*/ 2616329 h 2616620"/>
              <a:gd name="connsiteX5" fmla="*/ 310105 w 3867481"/>
              <a:gd name="connsiteY5" fmla="*/ 2049039 h 2616620"/>
              <a:gd name="connsiteX6" fmla="*/ 242027 w 3867481"/>
              <a:gd name="connsiteY6" fmla="*/ 516711 h 2616620"/>
              <a:gd name="connsiteX7" fmla="*/ 1793194 w 3867481"/>
              <a:gd name="connsiteY7" fmla="*/ 132 h 2616620"/>
              <a:gd name="connsiteX0" fmla="*/ 1793194 w 3867482"/>
              <a:gd name="connsiteY0" fmla="*/ 132 h 2592963"/>
              <a:gd name="connsiteX1" fmla="*/ 2014491 w 3867482"/>
              <a:gd name="connsiteY1" fmla="*/ 9550 h 2592963"/>
              <a:gd name="connsiteX2" fmla="*/ 3709602 w 3867482"/>
              <a:gd name="connsiteY2" fmla="*/ 849755 h 2592963"/>
              <a:gd name="connsiteX3" fmla="*/ 3518426 w 3867482"/>
              <a:gd name="connsiteY3" fmla="*/ 2106257 h 2592963"/>
              <a:gd name="connsiteX4" fmla="*/ 1767951 w 3867482"/>
              <a:gd name="connsiteY4" fmla="*/ 2592645 h 2592963"/>
              <a:gd name="connsiteX5" fmla="*/ 310105 w 3867482"/>
              <a:gd name="connsiteY5" fmla="*/ 2049039 h 2592963"/>
              <a:gd name="connsiteX6" fmla="*/ 242027 w 3867482"/>
              <a:gd name="connsiteY6" fmla="*/ 516711 h 2592963"/>
              <a:gd name="connsiteX7" fmla="*/ 1793194 w 3867482"/>
              <a:gd name="connsiteY7" fmla="*/ 132 h 2592963"/>
              <a:gd name="connsiteX0" fmla="*/ 1797523 w 3871811"/>
              <a:gd name="connsiteY0" fmla="*/ 132 h 2592849"/>
              <a:gd name="connsiteX1" fmla="*/ 2018820 w 3871811"/>
              <a:gd name="connsiteY1" fmla="*/ 9550 h 2592849"/>
              <a:gd name="connsiteX2" fmla="*/ 3713931 w 3871811"/>
              <a:gd name="connsiteY2" fmla="*/ 849755 h 2592849"/>
              <a:gd name="connsiteX3" fmla="*/ 3522755 w 3871811"/>
              <a:gd name="connsiteY3" fmla="*/ 2106257 h 2592849"/>
              <a:gd name="connsiteX4" fmla="*/ 1772280 w 3871811"/>
              <a:gd name="connsiteY4" fmla="*/ 2592645 h 2592849"/>
              <a:gd name="connsiteX5" fmla="*/ 304909 w 3871811"/>
              <a:gd name="connsiteY5" fmla="*/ 2060881 h 2592849"/>
              <a:gd name="connsiteX6" fmla="*/ 246356 w 3871811"/>
              <a:gd name="connsiteY6" fmla="*/ 516711 h 2592849"/>
              <a:gd name="connsiteX7" fmla="*/ 1797523 w 3871811"/>
              <a:gd name="connsiteY7" fmla="*/ 132 h 2592849"/>
              <a:gd name="connsiteX0" fmla="*/ 1800109 w 3874397"/>
              <a:gd name="connsiteY0" fmla="*/ 132 h 2592849"/>
              <a:gd name="connsiteX1" fmla="*/ 2021406 w 3874397"/>
              <a:gd name="connsiteY1" fmla="*/ 9550 h 2592849"/>
              <a:gd name="connsiteX2" fmla="*/ 3716517 w 3874397"/>
              <a:gd name="connsiteY2" fmla="*/ 849755 h 2592849"/>
              <a:gd name="connsiteX3" fmla="*/ 3525341 w 3874397"/>
              <a:gd name="connsiteY3" fmla="*/ 2106257 h 2592849"/>
              <a:gd name="connsiteX4" fmla="*/ 1774866 w 3874397"/>
              <a:gd name="connsiteY4" fmla="*/ 2592645 h 2592849"/>
              <a:gd name="connsiteX5" fmla="*/ 307495 w 3874397"/>
              <a:gd name="connsiteY5" fmla="*/ 2060881 h 2592849"/>
              <a:gd name="connsiteX6" fmla="*/ 244180 w 3874397"/>
              <a:gd name="connsiteY6" fmla="*/ 487105 h 2592849"/>
              <a:gd name="connsiteX7" fmla="*/ 1800109 w 3874397"/>
              <a:gd name="connsiteY7" fmla="*/ 132 h 2592849"/>
              <a:gd name="connsiteX0" fmla="*/ 1800109 w 3874397"/>
              <a:gd name="connsiteY0" fmla="*/ 132 h 2593261"/>
              <a:gd name="connsiteX1" fmla="*/ 2021406 w 3874397"/>
              <a:gd name="connsiteY1" fmla="*/ 9550 h 2593261"/>
              <a:gd name="connsiteX2" fmla="*/ 3716517 w 3874397"/>
              <a:gd name="connsiteY2" fmla="*/ 849755 h 2593261"/>
              <a:gd name="connsiteX3" fmla="*/ 3525341 w 3874397"/>
              <a:gd name="connsiteY3" fmla="*/ 2135863 h 2593261"/>
              <a:gd name="connsiteX4" fmla="*/ 1774866 w 3874397"/>
              <a:gd name="connsiteY4" fmla="*/ 2592645 h 2593261"/>
              <a:gd name="connsiteX5" fmla="*/ 307495 w 3874397"/>
              <a:gd name="connsiteY5" fmla="*/ 2060881 h 2593261"/>
              <a:gd name="connsiteX6" fmla="*/ 244180 w 3874397"/>
              <a:gd name="connsiteY6" fmla="*/ 487105 h 2593261"/>
              <a:gd name="connsiteX7" fmla="*/ 1800109 w 3874397"/>
              <a:gd name="connsiteY7" fmla="*/ 132 h 2593261"/>
              <a:gd name="connsiteX0" fmla="*/ 1800109 w 3896426"/>
              <a:gd name="connsiteY0" fmla="*/ 132 h 2593695"/>
              <a:gd name="connsiteX1" fmla="*/ 2021406 w 3896426"/>
              <a:gd name="connsiteY1" fmla="*/ 9550 h 2593695"/>
              <a:gd name="connsiteX2" fmla="*/ 3716517 w 3896426"/>
              <a:gd name="connsiteY2" fmla="*/ 849755 h 2593695"/>
              <a:gd name="connsiteX3" fmla="*/ 3525341 w 3896426"/>
              <a:gd name="connsiteY3" fmla="*/ 2135863 h 2593695"/>
              <a:gd name="connsiteX4" fmla="*/ 1774866 w 3896426"/>
              <a:gd name="connsiteY4" fmla="*/ 2592645 h 2593695"/>
              <a:gd name="connsiteX5" fmla="*/ 307495 w 3896426"/>
              <a:gd name="connsiteY5" fmla="*/ 2060881 h 2593695"/>
              <a:gd name="connsiteX6" fmla="*/ 244180 w 3896426"/>
              <a:gd name="connsiteY6" fmla="*/ 487105 h 2593695"/>
              <a:gd name="connsiteX7" fmla="*/ 1800109 w 3896426"/>
              <a:gd name="connsiteY7" fmla="*/ 132 h 259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6426" h="2593695">
                <a:moveTo>
                  <a:pt x="1800109" y="132"/>
                </a:moveTo>
                <a:cubicBezTo>
                  <a:pt x="1876199" y="-694"/>
                  <a:pt x="1950343" y="2364"/>
                  <a:pt x="2021406" y="9550"/>
                </a:cubicBezTo>
                <a:cubicBezTo>
                  <a:pt x="2589911" y="67036"/>
                  <a:pt x="3273342" y="280321"/>
                  <a:pt x="3716517" y="849755"/>
                </a:cubicBezTo>
                <a:cubicBezTo>
                  <a:pt x="4019023" y="1294476"/>
                  <a:pt x="3929913" y="1762487"/>
                  <a:pt x="3525341" y="2135863"/>
                </a:cubicBezTo>
                <a:cubicBezTo>
                  <a:pt x="3120769" y="2509239"/>
                  <a:pt x="2311174" y="2605142"/>
                  <a:pt x="1774866" y="2592645"/>
                </a:cubicBezTo>
                <a:cubicBezTo>
                  <a:pt x="1238558" y="2580148"/>
                  <a:pt x="692593" y="2409710"/>
                  <a:pt x="307495" y="2060881"/>
                </a:cubicBezTo>
                <a:cubicBezTo>
                  <a:pt x="-77602" y="1712052"/>
                  <a:pt x="-103573" y="821383"/>
                  <a:pt x="244180" y="487105"/>
                </a:cubicBezTo>
                <a:cubicBezTo>
                  <a:pt x="577633" y="184250"/>
                  <a:pt x="967445" y="23675"/>
                  <a:pt x="1800109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2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1876865" y="4292469"/>
            <a:ext cx="3744269" cy="1994037"/>
          </a:xfrm>
          <a:custGeom>
            <a:avLst/>
            <a:gdLst>
              <a:gd name="connsiteX0" fmla="*/ 1941340 w 3709572"/>
              <a:gd name="connsiteY0" fmla="*/ 856 h 2479913"/>
              <a:gd name="connsiteX1" fmla="*/ 3370150 w 3709572"/>
              <a:gd name="connsiteY1" fmla="*/ 407123 h 2479913"/>
              <a:gd name="connsiteX2" fmla="*/ 3536364 w 3709572"/>
              <a:gd name="connsiteY2" fmla="*/ 1905595 h 2479913"/>
              <a:gd name="connsiteX3" fmla="*/ 1842967 w 3709572"/>
              <a:gd name="connsiteY3" fmla="*/ 2477864 h 2479913"/>
              <a:gd name="connsiteX4" fmla="*/ 165893 w 3709572"/>
              <a:gd name="connsiteY4" fmla="*/ 1742039 h 2479913"/>
              <a:gd name="connsiteX5" fmla="*/ 294495 w 3709572"/>
              <a:gd name="connsiteY5" fmla="*/ 529867 h 2479913"/>
              <a:gd name="connsiteX6" fmla="*/ 1740027 w 3709572"/>
              <a:gd name="connsiteY6" fmla="*/ 2430 h 2479913"/>
              <a:gd name="connsiteX7" fmla="*/ 1941340 w 3709572"/>
              <a:gd name="connsiteY7" fmla="*/ 856 h 2479913"/>
              <a:gd name="connsiteX0" fmla="*/ 1941340 w 3728968"/>
              <a:gd name="connsiteY0" fmla="*/ 856 h 2479101"/>
              <a:gd name="connsiteX1" fmla="*/ 3370150 w 3728968"/>
              <a:gd name="connsiteY1" fmla="*/ 407123 h 2479101"/>
              <a:gd name="connsiteX2" fmla="*/ 3561764 w 3728968"/>
              <a:gd name="connsiteY2" fmla="*/ 1874017 h 2479101"/>
              <a:gd name="connsiteX3" fmla="*/ 1842967 w 3728968"/>
              <a:gd name="connsiteY3" fmla="*/ 2477864 h 2479101"/>
              <a:gd name="connsiteX4" fmla="*/ 165893 w 3728968"/>
              <a:gd name="connsiteY4" fmla="*/ 1742039 h 2479101"/>
              <a:gd name="connsiteX5" fmla="*/ 294495 w 3728968"/>
              <a:gd name="connsiteY5" fmla="*/ 529867 h 2479101"/>
              <a:gd name="connsiteX6" fmla="*/ 1740027 w 3728968"/>
              <a:gd name="connsiteY6" fmla="*/ 2430 h 2479101"/>
              <a:gd name="connsiteX7" fmla="*/ 1941340 w 3728968"/>
              <a:gd name="connsiteY7" fmla="*/ 856 h 2479101"/>
              <a:gd name="connsiteX0" fmla="*/ 1941340 w 3744269"/>
              <a:gd name="connsiteY0" fmla="*/ 856 h 2479101"/>
              <a:gd name="connsiteX1" fmla="*/ 3370150 w 3744269"/>
              <a:gd name="connsiteY1" fmla="*/ 407123 h 2479101"/>
              <a:gd name="connsiteX2" fmla="*/ 3561764 w 3744269"/>
              <a:gd name="connsiteY2" fmla="*/ 1874017 h 2479101"/>
              <a:gd name="connsiteX3" fmla="*/ 1842967 w 3744269"/>
              <a:gd name="connsiteY3" fmla="*/ 2477864 h 2479101"/>
              <a:gd name="connsiteX4" fmla="*/ 165893 w 3744269"/>
              <a:gd name="connsiteY4" fmla="*/ 1742039 h 2479101"/>
              <a:gd name="connsiteX5" fmla="*/ 294495 w 3744269"/>
              <a:gd name="connsiteY5" fmla="*/ 529867 h 2479101"/>
              <a:gd name="connsiteX6" fmla="*/ 1740027 w 3744269"/>
              <a:gd name="connsiteY6" fmla="*/ 2430 h 2479101"/>
              <a:gd name="connsiteX7" fmla="*/ 1941340 w 3744269"/>
              <a:gd name="connsiteY7" fmla="*/ 856 h 247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4269" h="2479101">
                <a:moveTo>
                  <a:pt x="1941340" y="856"/>
                </a:moveTo>
                <a:cubicBezTo>
                  <a:pt x="2429685" y="11721"/>
                  <a:pt x="3086065" y="107626"/>
                  <a:pt x="3370150" y="407123"/>
                </a:cubicBezTo>
                <a:cubicBezTo>
                  <a:pt x="3703721" y="758790"/>
                  <a:pt x="3914617" y="1522110"/>
                  <a:pt x="3561764" y="1874017"/>
                </a:cubicBezTo>
                <a:cubicBezTo>
                  <a:pt x="3208911" y="2225925"/>
                  <a:pt x="2408946" y="2499860"/>
                  <a:pt x="1842967" y="2477864"/>
                </a:cubicBezTo>
                <a:cubicBezTo>
                  <a:pt x="1276989" y="2455868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AA18011-5824-4A21-9064-40AAA14E5E99}" type="datetime1">
              <a:rPr lang="zh-TW" altLang="en-US" smtClean="0"/>
              <a:pPr/>
              <a:t>2021/12/13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 rot="21432709">
            <a:off x="6354578" y="4158988"/>
            <a:ext cx="4255062" cy="233026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51 w 9998"/>
              <a:gd name="connsiteY0" fmla="*/ 2045 h 10119"/>
              <a:gd name="connsiteX1" fmla="*/ 4974 w 9998"/>
              <a:gd name="connsiteY1" fmla="*/ 10118 h 10119"/>
              <a:gd name="connsiteX2" fmla="*/ 8086 w 9998"/>
              <a:gd name="connsiteY2" fmla="*/ 1104 h 10119"/>
              <a:gd name="connsiteX3" fmla="*/ 751 w 9998"/>
              <a:gd name="connsiteY3" fmla="*/ 2045 h 10119"/>
              <a:gd name="connsiteX0" fmla="*/ 751 w 9925"/>
              <a:gd name="connsiteY0" fmla="*/ 1992 h 9971"/>
              <a:gd name="connsiteX1" fmla="*/ 4975 w 9925"/>
              <a:gd name="connsiteY1" fmla="*/ 9970 h 9971"/>
              <a:gd name="connsiteX2" fmla="*/ 7983 w 9925"/>
              <a:gd name="connsiteY2" fmla="*/ 1107 h 9971"/>
              <a:gd name="connsiteX3" fmla="*/ 751 w 9925"/>
              <a:gd name="connsiteY3" fmla="*/ 1992 h 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5" h="9971">
                <a:moveTo>
                  <a:pt x="751" y="1992"/>
                </a:moveTo>
                <a:cubicBezTo>
                  <a:pt x="-330" y="3934"/>
                  <a:pt x="-1134" y="9805"/>
                  <a:pt x="4975" y="9970"/>
                </a:cubicBezTo>
                <a:cubicBezTo>
                  <a:pt x="9702" y="10098"/>
                  <a:pt x="11725" y="3792"/>
                  <a:pt x="7983" y="1107"/>
                </a:cubicBezTo>
                <a:cubicBezTo>
                  <a:pt x="5464" y="-707"/>
                  <a:pt x="1984" y="-207"/>
                  <a:pt x="751" y="19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>
            <a:off x="6419893" y="4229100"/>
            <a:ext cx="4122084" cy="2170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 userDrawn="1"/>
        </p:nvSpPr>
        <p:spPr bwMode="auto">
          <a:xfrm>
            <a:off x="6487007" y="4279899"/>
            <a:ext cx="4004469" cy="205240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圖片預留位置 16"/>
          <p:cNvSpPr>
            <a:spLocks noGrp="1"/>
          </p:cNvSpPr>
          <p:nvPr>
            <p:ph type="pic" sz="quarter" idx="16"/>
          </p:nvPr>
        </p:nvSpPr>
        <p:spPr>
          <a:xfrm>
            <a:off x="6553200" y="4356100"/>
            <a:ext cx="3854664" cy="1917700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57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矩形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1" name="手繪多邊形 20"/>
          <p:cNvSpPr>
            <a:spLocks/>
          </p:cNvSpPr>
          <p:nvPr/>
        </p:nvSpPr>
        <p:spPr bwMode="auto">
          <a:xfrm flipH="1">
            <a:off x="8747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 21"/>
          <p:cNvSpPr>
            <a:spLocks/>
          </p:cNvSpPr>
          <p:nvPr/>
        </p:nvSpPr>
        <p:spPr bwMode="auto">
          <a:xfrm flipH="1">
            <a:off x="940025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 22"/>
          <p:cNvSpPr>
            <a:spLocks/>
          </p:cNvSpPr>
          <p:nvPr/>
        </p:nvSpPr>
        <p:spPr bwMode="auto">
          <a:xfrm flipH="1">
            <a:off x="1005341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​ 38"/>
          <p:cNvSpPr>
            <a:spLocks/>
          </p:cNvSpPr>
          <p:nvPr/>
        </p:nvSpPr>
        <p:spPr bwMode="auto">
          <a:xfrm>
            <a:off x="62468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/>
        </p:nvSpPr>
        <p:spPr bwMode="auto">
          <a:xfrm>
            <a:off x="6312126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​ 40"/>
          <p:cNvSpPr>
            <a:spLocks/>
          </p:cNvSpPr>
          <p:nvPr/>
        </p:nvSpPr>
        <p:spPr bwMode="auto">
          <a:xfrm>
            <a:off x="6377440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​ 41"/>
          <p:cNvSpPr>
            <a:spLocks/>
          </p:cNvSpPr>
          <p:nvPr/>
        </p:nvSpPr>
        <p:spPr bwMode="auto">
          <a:xfrm flipH="1" flipV="1">
            <a:off x="8747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/>
        </p:nvSpPr>
        <p:spPr bwMode="auto">
          <a:xfrm flipH="1" flipV="1">
            <a:off x="940025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​ 43"/>
          <p:cNvSpPr>
            <a:spLocks/>
          </p:cNvSpPr>
          <p:nvPr/>
        </p:nvSpPr>
        <p:spPr bwMode="auto">
          <a:xfrm flipH="1" flipV="1">
            <a:off x="1005341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​ 44"/>
          <p:cNvSpPr>
            <a:spLocks/>
          </p:cNvSpPr>
          <p:nvPr/>
        </p:nvSpPr>
        <p:spPr bwMode="auto">
          <a:xfrm flipV="1">
            <a:off x="62468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/>
        </p:nvSpPr>
        <p:spPr bwMode="auto">
          <a:xfrm flipV="1">
            <a:off x="6312126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/>
        </p:nvSpPr>
        <p:spPr bwMode="auto">
          <a:xfrm flipV="1">
            <a:off x="6377440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1" name="矩形​​ 54"/>
          <p:cNvSpPr/>
          <p:nvPr/>
        </p:nvSpPr>
        <p:spPr>
          <a:xfrm>
            <a:off x="6425339" y="1735771"/>
            <a:ext cx="4671060" cy="2131822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3"/>
          </p:nvPr>
        </p:nvSpPr>
        <p:spPr>
          <a:xfrm>
            <a:off x="1066798" y="1735771"/>
            <a:ext cx="4671059" cy="2131822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9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066798" y="4267200"/>
            <a:ext cx="4671059" cy="21082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6"/>
          </p:nvPr>
        </p:nvSpPr>
        <p:spPr>
          <a:xfrm>
            <a:off x="6425339" y="4267200"/>
            <a:ext cx="4671060" cy="21082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 userDrawn="1">
            <p:ph type="body" sz="half" idx="2"/>
          </p:nvPr>
        </p:nvSpPr>
        <p:spPr>
          <a:xfrm>
            <a:off x="6627811" y="1985417"/>
            <a:ext cx="4267201" cy="163906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F8079C8-E927-4579-9AB2-4F38189C8683}" type="datetime1">
              <a:rPr lang="zh-TW" altLang="en-US" smtClean="0"/>
              <a:pPr/>
              <a:t>2021/12/13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10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群組 109"/>
          <p:cNvGrpSpPr/>
          <p:nvPr/>
        </p:nvGrpSpPr>
        <p:grpSpPr>
          <a:xfrm>
            <a:off x="-246438" y="-241054"/>
            <a:ext cx="12707726" cy="7411363"/>
            <a:chOff x="-246438" y="-241054"/>
            <a:chExt cx="12707726" cy="7411363"/>
          </a:xfrm>
        </p:grpSpPr>
        <p:sp>
          <p:nvSpPr>
            <p:cNvPr id="7" name="手繪多邊形​​ 5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" name="手繪多邊形​​ 5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" name="手繪多邊形​​ 5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" name="手繪多邊形​​ 5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" name="手繪多邊形​​ 5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" name="手繪多邊形​​ 5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" name="手繪多邊形​​ 5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" name="手繪多邊形​​ 5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" name="手繪多邊形​​ 5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" name="手繪多邊形​​ 5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" name="手繪多邊形​​ 5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8" name="手繪多邊形​​ 5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9" name="手繪多邊形​​ 5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0" name="手繪多邊形​​ 5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1" name="手繪多邊形​​ 5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2" name="手繪多邊形​​ 5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3" name="手繪多邊形​​ 5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4" name="手繪多邊形​​ 5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5" name="手繪多邊形​​ 5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6" name="手繪多邊形​​ 5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7" name="手繪多邊形​​ 5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8" name="手繪多邊形​​ 5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9" name="手繪多邊形​​ 5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0" name="手繪多邊形​​ 5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1" name="手繪多邊形​​ 5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2" name="手繪多邊形​​ 5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3" name="手繪多邊形​​ 5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4" name="手繪多邊形​​ 5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5" name="手繪多邊形​​ 5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6" name="手繪多邊形​​ 5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7" name="手繪多邊形​​ 5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8" name="手繪多邊形​​ 5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9" name="手繪多邊形​​ 5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0" name="手繪多邊形​​ 5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1" name="手繪多邊形​​ 5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2" name="手繪多邊形​​ 5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3" name="手繪多邊形​​ 5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4" name="手繪多邊形​​ 5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5" name="手繪多邊形​​ 5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6" name="手繪多邊形​​ 5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7" name="手繪多邊形​​ 5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8" name="手繪多邊形​​ 5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9" name="手繪多邊形​​ 5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0" name="手繪多邊形​​ 5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1" name="手繪多邊形​​ 5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2" name="手繪多邊形​​ 5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3" name="手繪多邊形​​ 5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4" name="手繪多邊形​​ 5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5" name="手繪多邊形​​ 5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6" name="手繪多邊形​​ 5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7" name="手繪多邊形​​ 5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8" name="手繪多邊形​​ 5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9" name="手繪多邊形​​ 5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0" name="手繪多邊形​​ 5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1" name="手繪多邊形​​ 5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2" name="手繪多邊形​​ 5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3" name="手繪多邊形​​ 5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4" name="手繪多邊形​​ 5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5" name="手繪多邊形​​ 5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6" name="手繪多邊形​​ 5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7" name="手繪多邊形​​ 5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8" name="手繪多邊形​​ 5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9" name="手繪多邊形​​ 5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0" name="手繪多邊形​​ 5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1" name="手繪多邊形​​ 5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2" name="手繪多邊形​​ 5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7" name="手繪多邊形​​ 5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8" name="手繪多邊形​​ 5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3" name="手繪多邊形​​ 5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4" name="手繪多邊形​​ 5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5" name="手繪多邊形​​ 5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6" name="手繪多邊形​​ 5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7" name="手繪多邊形​​ 5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8" name="手繪多邊形​​ 5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9" name="手繪多邊形​​ 5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0" name="手繪多邊形​​ 5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1" name="手繪多邊形​​ 5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2" name="手繪多邊形​​ 5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3" name="手繪多邊形​​ 5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4" name="手繪多邊形​​ 5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5" name="手繪多邊形​​ 5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6" name="手繪多邊形​​ 5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7" name="手繪多邊形​​ 5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8" name="手繪多邊形​​ 5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9" name="手繪多邊形​​ 5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0" name="手繪多邊形​​ 5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1" name="手繪多邊形​​ 5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2" name="手繪多邊形​​ 5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3" name="手繪多邊形​​ 5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4" name="手繪多邊形​​ 5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5" name="手繪多邊形​​ 5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6" name="手繪多邊形​​ 5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7" name="手繪多邊形​​ 5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106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959961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293814" y="6563201"/>
            <a:ext cx="4114797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7358695" y="6563201"/>
            <a:ext cx="100288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DD2455F1-953D-4F2D-AE03-22F743C7FE4D}" type="datetime1">
              <a:rPr lang="zh-TW" altLang="en-US" smtClean="0"/>
              <a:pPr/>
              <a:t>2021/12/13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523411" y="6560791"/>
            <a:ext cx="608172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46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60" r:id="rId16"/>
    <p:sldLayoutId id="2147483656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32808" y="125506"/>
            <a:ext cx="3276601" cy="3907865"/>
          </a:xfrm>
        </p:spPr>
        <p:txBody>
          <a:bodyPr rtlCol="0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早自修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7:50~8:05</a:t>
            </a: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  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晨讀</a:t>
            </a:r>
            <a: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MSSR</a:t>
            </a:r>
            <a:b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endParaRPr lang="zh-TW" altLang="en-US" sz="44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sp>
        <p:nvSpPr>
          <p:cNvPr id="7" name="圖片版面配置區 5">
            <a:extLst>
              <a:ext uri="{FF2B5EF4-FFF2-40B4-BE49-F238E27FC236}">
                <a16:creationId xmlns:a16="http://schemas.microsoft.com/office/drawing/2014/main" id="{A237E070-325A-487B-A72A-950E13532AEF}"/>
              </a:ext>
            </a:extLst>
          </p:cNvPr>
          <p:cNvSpPr txBox="1">
            <a:spLocks/>
          </p:cNvSpPr>
          <p:nvPr/>
        </p:nvSpPr>
        <p:spPr>
          <a:xfrm>
            <a:off x="1476157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</p:sp>
      <p:pic>
        <p:nvPicPr>
          <p:cNvPr id="5" name="圖片版面配置區 4">
            <a:extLst>
              <a:ext uri="{FF2B5EF4-FFF2-40B4-BE49-F238E27FC236}">
                <a16:creationId xmlns:a16="http://schemas.microsoft.com/office/drawing/2014/main" id="{D10F26E8-66F9-40DD-9B5A-8412381D1DB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3937" b="3937"/>
          <a:stretch>
            <a:fillRect/>
          </a:stretch>
        </p:blipFill>
        <p:spPr>
          <a:xfrm>
            <a:off x="1368580" y="1357283"/>
            <a:ext cx="5822838" cy="3907865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EB2375D1-A12E-488D-B568-B95AC4CBA949}"/>
              </a:ext>
            </a:extLst>
          </p:cNvPr>
          <p:cNvSpPr txBox="1"/>
          <p:nvPr/>
        </p:nvSpPr>
        <p:spPr>
          <a:xfrm>
            <a:off x="8505914" y="4033371"/>
            <a:ext cx="307648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1200</a:t>
            </a:r>
            <a:r>
              <a:rPr lang="zh-TW" altLang="en-US" sz="4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單</a:t>
            </a:r>
            <a:endParaRPr lang="en-US" altLang="zh-TW" sz="44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en-US" altLang="zh-TW" sz="4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21-30</a:t>
            </a:r>
          </a:p>
        </p:txBody>
      </p:sp>
    </p:spTree>
    <p:extLst>
      <p:ext uri="{BB962C8B-B14F-4D97-AF65-F5344CB8AC3E}">
        <p14:creationId xmlns:p14="http://schemas.microsoft.com/office/powerpoint/2010/main" val="254676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08847" y="1797423"/>
            <a:ext cx="8839200" cy="3263153"/>
          </a:xfrm>
        </p:spPr>
        <p:txBody>
          <a:bodyPr rtlCol="0">
            <a:normAutofit fontScale="90000"/>
          </a:bodyPr>
          <a:lstStyle/>
          <a:p>
            <a:pPr algn="ctr"/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en-US" altLang="zh-TW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5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 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請準備</a:t>
            </a:r>
            <a:r>
              <a:rPr lang="zh-TW" altLang="en-US" sz="6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美勞課用具</a:t>
            </a:r>
            <a:r>
              <a:rPr lang="zh-TW" altLang="en-US" sz="3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放桌上   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875400" y="4791635"/>
            <a:ext cx="8943087" cy="2944906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48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◎電器長 請開電燈◎</a:t>
            </a:r>
            <a:endParaRPr lang="en-US" altLang="zh-TW" sz="48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rtl="0"/>
            <a:endParaRPr lang="zh-TW" altLang="en-US" sz="48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67DE7011-AE9C-4ED9-8182-9799FF65B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2166"/>
            <a:ext cx="11199323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94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>
            <a:extLst>
              <a:ext uri="{FF2B5EF4-FFF2-40B4-BE49-F238E27FC236}">
                <a16:creationId xmlns:a16="http://schemas.microsoft.com/office/drawing/2014/main" id="{8108B3E5-D04A-4028-8B54-9605B88CC4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88518" y="1129553"/>
            <a:ext cx="8414964" cy="981635"/>
          </a:xfrm>
        </p:spPr>
        <p:txBody>
          <a:bodyPr rtlCol="0">
            <a:noAutofit/>
          </a:bodyPr>
          <a:lstStyle/>
          <a:p>
            <a:pPr marL="0" indent="0" rtl="0">
              <a:buNone/>
            </a:pPr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  <a:cs typeface="+mj-cs"/>
              </a:rPr>
              <a:t>第八節 音樂課</a:t>
            </a:r>
            <a:r>
              <a:rPr lang="zh-TW" altLang="en-US" sz="4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下課記得</a:t>
            </a:r>
            <a:endParaRPr lang="en-US" altLang="zh-TW" sz="3600" dirty="0">
              <a:latin typeface="華康POP1體W9(P)" panose="02010600010101010101" pitchFamily="2" charset="-120"/>
              <a:ea typeface="華康POP1體W9(P)" panose="02010600010101010101" pitchFamily="2" charset="-120"/>
              <a:cs typeface="+mj-cs"/>
            </a:endParaRPr>
          </a:p>
          <a:p>
            <a:pPr rtl="0"/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檢查書包、餐袋、雨具</a:t>
            </a:r>
            <a:r>
              <a:rPr lang="en-US" altLang="zh-TW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…</a:t>
            </a:r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記得帶走</a:t>
            </a:r>
            <a:endParaRPr lang="en-US" altLang="zh-TW" sz="40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0" indent="0" rtl="0">
              <a:buNone/>
            </a:pP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  <a:cs typeface="+mj-cs"/>
            </a:endParaRPr>
          </a:p>
        </p:txBody>
      </p:sp>
      <p:pic>
        <p:nvPicPr>
          <p:cNvPr id="3" name="內容版面配置區 2">
            <a:extLst>
              <a:ext uri="{FF2B5EF4-FFF2-40B4-BE49-F238E27FC236}">
                <a16:creationId xmlns:a16="http://schemas.microsoft.com/office/drawing/2014/main" id="{64B307E0-3222-4571-B223-0B95EC40792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206472" y="3167670"/>
            <a:ext cx="4572000" cy="3149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78EB270F-27F8-4DF7-8753-FABD37F69DCF}"/>
              </a:ext>
            </a:extLst>
          </p:cNvPr>
          <p:cNvSpPr txBox="1"/>
          <p:nvPr/>
        </p:nvSpPr>
        <p:spPr>
          <a:xfrm>
            <a:off x="950260" y="4437232"/>
            <a:ext cx="56388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Arial Black" panose="020B0A04020102020204" pitchFamily="34" charset="0"/>
                <a:ea typeface="華康儷特圓(P)" panose="02010601000101010101" pitchFamily="1" charset="-120"/>
              </a:rPr>
              <a:t>◎第一排同學 請關外窗戶◎</a:t>
            </a:r>
          </a:p>
          <a:p>
            <a:pPr algn="ctr"/>
            <a:r>
              <a:rPr lang="zh-TW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Arial Black" panose="020B0A04020102020204" pitchFamily="34" charset="0"/>
                <a:ea typeface="華康儷特圓(P)" panose="02010601000101010101" pitchFamily="1" charset="-120"/>
              </a:rPr>
              <a:t>◎第五排同學 請關內窗戶◎</a:t>
            </a:r>
            <a:endParaRPr lang="en-US" altLang="zh-TW" sz="2800" dirty="0">
              <a:solidFill>
                <a:srgbClr val="FF0000"/>
              </a:solidFill>
              <a:highlight>
                <a:srgbClr val="FFFF00"/>
              </a:highlight>
              <a:latin typeface="Arial Black" panose="020B0A04020102020204" pitchFamily="34" charset="0"/>
              <a:ea typeface="華康儷特圓(P)" panose="02010601000101010101" pitchFamily="1" charset="-120"/>
            </a:endParaRPr>
          </a:p>
          <a:p>
            <a:r>
              <a:rPr lang="en-US" altLang="zh-TW" sz="2800" dirty="0">
                <a:solidFill>
                  <a:srgbClr val="FF0000"/>
                </a:solidFill>
                <a:highlight>
                  <a:srgbClr val="FFFF00"/>
                </a:highlight>
                <a:latin typeface="Arial Black" panose="020B0A04020102020204" pitchFamily="34" charset="0"/>
                <a:ea typeface="華康儷特圓(P)" panose="02010601000101010101" pitchFamily="1" charset="-120"/>
              </a:rPr>
              <a:t>PS.</a:t>
            </a:r>
            <a:r>
              <a:rPr lang="zh-TW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Arial Black" panose="020B0A04020102020204" pitchFamily="34" charset="0"/>
                <a:ea typeface="華康儷特圓(P)" panose="02010601000101010101" pitchFamily="1" charset="-120"/>
              </a:rPr>
              <a:t>放學前檢查門窗電源是否關妥</a:t>
            </a:r>
          </a:p>
        </p:txBody>
      </p:sp>
    </p:spTree>
    <p:extLst>
      <p:ext uri="{BB962C8B-B14F-4D97-AF65-F5344CB8AC3E}">
        <p14:creationId xmlns:p14="http://schemas.microsoft.com/office/powerpoint/2010/main" val="39463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天雨帶雨具</a:t>
            </a:r>
            <a:br>
              <a:rPr lang="en-US" altLang="zh-TW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天冷帶外套</a:t>
            </a:r>
          </a:p>
        </p:txBody>
      </p:sp>
      <p:pic>
        <p:nvPicPr>
          <p:cNvPr id="2" name="圖片預留位置 1" descr="兩個小女孩在雨中玩耍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圖片預留位置 2" descr="七彩雨傘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圖片預留位置 3" descr="下著雨的戶外，一雙帶有白色斑點的紅色雨鞋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0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295399" y="98611"/>
            <a:ext cx="9601202" cy="1523999"/>
          </a:xfrm>
        </p:spPr>
        <p:txBody>
          <a:bodyPr rtlCol="0">
            <a:normAutofit fontScale="90000"/>
          </a:bodyPr>
          <a:lstStyle/>
          <a:p>
            <a:pPr rtl="0"/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學習吧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我們這一班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桃園天氣預報</a:t>
            </a:r>
            <a:b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隨時留意天氣變化，請保重身體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!</a:t>
            </a:r>
          </a:p>
        </p:txBody>
      </p:sp>
      <p:pic>
        <p:nvPicPr>
          <p:cNvPr id="7" name="圖片版面配置區 6">
            <a:extLst>
              <a:ext uri="{FF2B5EF4-FFF2-40B4-BE49-F238E27FC236}">
                <a16:creationId xmlns:a16="http://schemas.microsoft.com/office/drawing/2014/main" id="{3DB0C18B-81CF-4073-B8DB-08659965FFE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t="15320" b="15320"/>
          <a:stretch/>
        </p:blipFill>
        <p:spPr/>
      </p:pic>
    </p:spTree>
    <p:extLst>
      <p:ext uri="{BB962C8B-B14F-4D97-AF65-F5344CB8AC3E}">
        <p14:creationId xmlns:p14="http://schemas.microsoft.com/office/powerpoint/2010/main" val="238997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週五課表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社國數</a:t>
            </a:r>
            <a:r>
              <a:rPr lang="zh-TW" altLang="en-US" sz="9600" b="1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護眼</a:t>
            </a:r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自</a:t>
            </a:r>
            <a:endParaRPr lang="en-US" altLang="zh-TW" sz="9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打菜</a:t>
            </a:r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/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量體溫、用餐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12:15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潔牙、午睡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美美音</a:t>
            </a:r>
          </a:p>
          <a:p>
            <a:pPr marL="0" indent="0" rtl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496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21976" y="1084730"/>
            <a:ext cx="10408023" cy="3263153"/>
          </a:xfrm>
        </p:spPr>
        <p:txBody>
          <a:bodyPr rtlCol="0">
            <a:normAutofit fontScale="90000"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en-US" altLang="zh-TW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10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 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請大家準備</a:t>
            </a:r>
            <a:r>
              <a:rPr lang="zh-TW" altLang="en-US" sz="6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社會簿本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，放桌上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小老師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請開電子書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567952" y="5038164"/>
            <a:ext cx="5316070" cy="1143000"/>
          </a:xfrm>
        </p:spPr>
        <p:txBody>
          <a:bodyPr rtlCol="0">
            <a:normAutofit/>
          </a:bodyPr>
          <a:lstStyle/>
          <a:p>
            <a:r>
              <a:rPr lang="zh-TW" altLang="en-US" sz="44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◎椅子靠攏在下課◎</a:t>
            </a:r>
          </a:p>
        </p:txBody>
      </p:sp>
    </p:spTree>
    <p:extLst>
      <p:ext uri="{BB962C8B-B14F-4D97-AF65-F5344CB8AC3E}">
        <p14:creationId xmlns:p14="http://schemas.microsoft.com/office/powerpoint/2010/main" val="254502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第二節 國語課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24990" y="1748706"/>
            <a:ext cx="9670024" cy="4652964"/>
          </a:xfrm>
        </p:spPr>
        <p:txBody>
          <a:bodyPr rtlCol="0">
            <a:normAutofit/>
          </a:bodyPr>
          <a:lstStyle/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國習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13</a:t>
            </a:r>
            <a:endParaRPr lang="en-US" altLang="zh-TW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endParaRPr lang="en-US" altLang="zh-TW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今日線上作業</a:t>
            </a:r>
            <a:endParaRPr lang="en-US" altLang="zh-TW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lvl="1"/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錄音：學習吧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7【R】</a:t>
            </a:r>
          </a:p>
          <a:p>
            <a:pPr marL="0" indent="0">
              <a:buNone/>
            </a:pP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457200" lvl="2" indent="0">
              <a:spcBef>
                <a:spcPts val="1200"/>
              </a:spcBef>
              <a:buNone/>
            </a:pPr>
            <a:endParaRPr lang="en-US" altLang="zh-TW" sz="34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457200" lvl="2" indent="0">
              <a:spcBef>
                <a:spcPts val="1200"/>
              </a:spcBef>
              <a:buNone/>
            </a:pPr>
            <a:endParaRPr lang="en-US" altLang="zh-TW" sz="34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pic>
        <p:nvPicPr>
          <p:cNvPr id="12" name="內容版面配置區 11">
            <a:extLst>
              <a:ext uri="{FF2B5EF4-FFF2-40B4-BE49-F238E27FC236}">
                <a16:creationId xmlns:a16="http://schemas.microsoft.com/office/drawing/2014/main" id="{89B02F2D-D642-4B12-A8A3-AF0D08BBC4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87391" y="1178718"/>
            <a:ext cx="4261171" cy="4500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078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62118" y="599765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en-US" altLang="zh-TW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15</a:t>
            </a:r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3200" dirty="0"/>
            </a:br>
            <a:r>
              <a:rPr lang="zh-TW" altLang="en-US" sz="49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記得喝水 上廁所 室外走走 望遠凝視</a:t>
            </a:r>
            <a:endParaRPr lang="en-US" altLang="zh-TW" sz="6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2" name="圖片預留位置 1" descr="一群小女孩正在吹泡泡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9326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第三節 數學課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DF3DC347-E716-433F-A87A-7D17923853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7095" y="1832080"/>
            <a:ext cx="6096387" cy="4569590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上課內容：</a:t>
            </a:r>
            <a:endParaRPr lang="en-US" altLang="zh-TW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lvl="1"/>
            <a:r>
              <a:rPr lang="zh-TW" altLang="en-US" sz="3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數課</a:t>
            </a:r>
            <a:r>
              <a:rPr lang="en-US" altLang="zh-TW" sz="3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120-123</a:t>
            </a:r>
          </a:p>
          <a:p>
            <a:pPr lvl="1"/>
            <a:r>
              <a:rPr lang="zh-TW" altLang="en-US" sz="3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數重</a:t>
            </a:r>
            <a:r>
              <a:rPr lang="en-US" altLang="zh-TW" sz="3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54</a:t>
            </a:r>
          </a:p>
          <a:p>
            <a:endParaRPr lang="en-US" altLang="zh-TW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endParaRPr lang="en-US" altLang="zh-TW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回家線上作業：因材網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9-4</a:t>
            </a:r>
          </a:p>
          <a:p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準備考試預告：</a:t>
            </a:r>
            <a:r>
              <a:rPr lang="zh-TW" altLang="en-US" sz="3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下週考數</a:t>
            </a:r>
            <a:r>
              <a:rPr lang="en-US" altLang="zh-TW" sz="3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8</a:t>
            </a:r>
          </a:p>
          <a:p>
            <a:pPr marL="0" indent="0">
              <a:buNone/>
            </a:pPr>
            <a:endParaRPr lang="zh-TW" altLang="en-US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AD04E16-8743-49BA-A0A6-AD0A2C4C8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476" y="1308872"/>
            <a:ext cx="7240010" cy="364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43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00401" y="627530"/>
            <a:ext cx="9852212" cy="5773269"/>
          </a:xfrm>
        </p:spPr>
        <p:txBody>
          <a:bodyPr rtlCol="0">
            <a:normAutofit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en-US" altLang="zh-TW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10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 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先   做</a:t>
            </a:r>
            <a:r>
              <a:rPr lang="zh-TW" altLang="en-US" sz="6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護眼操</a:t>
            </a:r>
            <a:br>
              <a:rPr lang="en-US" altLang="zh-TW" sz="6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再   準備自然簿本</a:t>
            </a:r>
            <a:br>
              <a:rPr lang="en-US" altLang="zh-TW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最後 椅子靠攏再走</a:t>
            </a:r>
            <a:br>
              <a:rPr lang="en-US" altLang="zh-TW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小老師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請開電子書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6369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0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午餐時間</a:t>
            </a:r>
          </a:p>
        </p:txBody>
      </p:sp>
      <p:sp>
        <p:nvSpPr>
          <p:cNvPr id="13" name="文字預留位置 12"/>
          <p:cNvSpPr>
            <a:spLocks noGrp="1"/>
          </p:cNvSpPr>
          <p:nvPr>
            <p:ph type="body" sz="half" idx="2"/>
          </p:nvPr>
        </p:nvSpPr>
        <p:spPr>
          <a:xfrm>
            <a:off x="6096000" y="4409643"/>
            <a:ext cx="3043253" cy="1793032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１２：１５潔牙</a:t>
            </a:r>
            <a:endParaRPr lang="en-US" altLang="zh-TW" sz="2800" dirty="0">
              <a:solidFill>
                <a:schemeClr val="accent6">
                  <a:lumMod val="75000"/>
                </a:schemeClr>
              </a:solidFill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pPr rtl="0"/>
            <a:r>
              <a:rPr lang="zh-TW" altLang="en-US" sz="10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  </a:t>
            </a:r>
            <a:b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１２：２５午睡</a:t>
            </a:r>
            <a:endParaRPr lang="en-US" altLang="zh-TW" sz="2800" dirty="0">
              <a:solidFill>
                <a:schemeClr val="accent6">
                  <a:lumMod val="75000"/>
                </a:schemeClr>
              </a:solidFill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r>
              <a:rPr lang="zh-TW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★整理抽屜書包</a:t>
            </a:r>
            <a:endParaRPr lang="zh-TW" altLang="en-US" sz="2000" dirty="0">
              <a:solidFill>
                <a:srgbClr val="FF0000"/>
              </a:solidFill>
              <a:highlight>
                <a:srgbClr val="FFFF00"/>
              </a:highlight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pic>
        <p:nvPicPr>
          <p:cNvPr id="5" name="圖片版面配置區 4">
            <a:extLst>
              <a:ext uri="{FF2B5EF4-FFF2-40B4-BE49-F238E27FC236}">
                <a16:creationId xmlns:a16="http://schemas.microsoft.com/office/drawing/2014/main" id="{54B5B33C-7BD0-4142-AFA0-A16BC160E49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4383" r="4383"/>
          <a:stretch/>
        </p:blipFill>
        <p:spPr/>
      </p:pic>
      <p:pic>
        <p:nvPicPr>
          <p:cNvPr id="22" name="圖片版面配置區 21">
            <a:extLst>
              <a:ext uri="{FF2B5EF4-FFF2-40B4-BE49-F238E27FC236}">
                <a16:creationId xmlns:a16="http://schemas.microsoft.com/office/drawing/2014/main" id="{7E7DD852-C9EA-4E19-AC9A-9ABE228D168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24641" r="24641"/>
          <a:stretch/>
        </p:blipFill>
        <p:spPr/>
      </p:pic>
      <p:pic>
        <p:nvPicPr>
          <p:cNvPr id="30" name="圖片版面配置區 29">
            <a:extLst>
              <a:ext uri="{FF2B5EF4-FFF2-40B4-BE49-F238E27FC236}">
                <a16:creationId xmlns:a16="http://schemas.microsoft.com/office/drawing/2014/main" id="{268FD06D-1F62-4AED-B754-8EC7CF8949A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/>
          <a:srcRect l="1347" r="1347"/>
          <a:stretch/>
        </p:blipFill>
        <p:spPr/>
      </p:pic>
    </p:spTree>
    <p:extLst>
      <p:ext uri="{BB962C8B-B14F-4D97-AF65-F5344CB8AC3E}">
        <p14:creationId xmlns:p14="http://schemas.microsoft.com/office/powerpoint/2010/main" val="303647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839200" y="549068"/>
            <a:ext cx="3110752" cy="2753035"/>
          </a:xfrm>
        </p:spPr>
        <p:txBody>
          <a:bodyPr rtlCol="0">
            <a:normAutofit fontScale="90000"/>
          </a:bodyPr>
          <a:lstStyle/>
          <a:p>
            <a:pPr algn="ctr"/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午休整潔活動</a:t>
            </a:r>
            <a:b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br>
              <a:rPr lang="en-US" altLang="zh-TW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廁所和教室各</a:t>
            </a:r>
            <a:r>
              <a:rPr lang="en-US" altLang="zh-TW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1</a:t>
            </a: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人</a:t>
            </a:r>
            <a:br>
              <a:rPr lang="en-US" altLang="zh-TW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掃地＋拖地</a:t>
            </a:r>
            <a:b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br>
              <a:rPr lang="en-US" altLang="zh-TW" sz="3200" dirty="0"/>
            </a:br>
            <a:endParaRPr lang="zh-TW" altLang="en-US" dirty="0">
              <a:solidFill>
                <a:srgbClr val="FF0000"/>
              </a:solidFill>
              <a:highlight>
                <a:srgbClr val="FFFF00"/>
              </a:highlight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BBA5CAEA-42D6-404F-898B-927478D81DB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5635" r="15635"/>
          <a:stretch/>
        </p:blipFill>
        <p:spPr/>
      </p:pic>
      <p:pic>
        <p:nvPicPr>
          <p:cNvPr id="10" name="圖片版面配置區 9">
            <a:extLst>
              <a:ext uri="{FF2B5EF4-FFF2-40B4-BE49-F238E27FC236}">
                <a16:creationId xmlns:a16="http://schemas.microsoft.com/office/drawing/2014/main" id="{98154569-276E-4E06-9707-6FC4D632DE7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1655" r="1655"/>
          <a:stretch/>
        </p:blipFill>
        <p:spPr/>
      </p:pic>
      <p:sp>
        <p:nvSpPr>
          <p:cNvPr id="13" name="標題 3">
            <a:extLst>
              <a:ext uri="{FF2B5EF4-FFF2-40B4-BE49-F238E27FC236}">
                <a16:creationId xmlns:a16="http://schemas.microsoft.com/office/drawing/2014/main" id="{2684BD80-483D-4B62-B680-969FCED91926}"/>
              </a:ext>
            </a:extLst>
          </p:cNvPr>
          <p:cNvSpPr txBox="1">
            <a:spLocks/>
          </p:cNvSpPr>
          <p:nvPr/>
        </p:nvSpPr>
        <p:spPr>
          <a:xfrm>
            <a:off x="116541" y="5902262"/>
            <a:ext cx="12191999" cy="955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+mj-cs"/>
              </a:defRPr>
            </a:lvl1pPr>
          </a:lstStyle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感謝 </a:t>
            </a:r>
            <a:r>
              <a:rPr lang="zh-TW" altLang="en-US" sz="4800" u="sng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采瑜</a:t>
            </a: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 協助整理教室整潔</a:t>
            </a:r>
            <a:r>
              <a:rPr lang="en-US" altLang="zh-TW" sz="2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	</a:t>
            </a:r>
            <a:endParaRPr lang="zh-TW" altLang="en-US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9675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家庭相簿 16X9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894959_TF03488835_TF03488835.potx" id="{B3A877DF-5C69-448E-A592-EA29401EE28E}" vid="{C70784DB-1ECC-46AA-B2E9-07439A92CCFE}"/>
    </a:ext>
  </a:extLst>
</a:theme>
</file>

<file path=ppt/theme/theme2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家庭相簿 (綠葉自然設計)</Template>
  <TotalTime>1765</TotalTime>
  <Words>483</Words>
  <Application>Microsoft Office PowerPoint</Application>
  <PresentationFormat>寬螢幕</PresentationFormat>
  <Paragraphs>64</Paragraphs>
  <Slides>13</Slides>
  <Notes>13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0" baseType="lpstr">
      <vt:lpstr>Mingliu</vt:lpstr>
      <vt:lpstr>華康POP1體W5</vt:lpstr>
      <vt:lpstr>華康POP1體W7</vt:lpstr>
      <vt:lpstr>華康POP1體W9(P)</vt:lpstr>
      <vt:lpstr>Arial</vt:lpstr>
      <vt:lpstr>Arial Black</vt:lpstr>
      <vt:lpstr>家庭相簿 16X9</vt:lpstr>
      <vt:lpstr>早自修 7:50~8:05   晨讀MSSR </vt:lpstr>
      <vt:lpstr>週五課表</vt:lpstr>
      <vt:lpstr>下課10分鐘～    請大家準備社會簿本，放桌上   小老師請開電子書</vt:lpstr>
      <vt:lpstr>第二節 國語課</vt:lpstr>
      <vt:lpstr>下課15分鐘～ 記得喝水 上廁所 室外走走 望遠凝視</vt:lpstr>
      <vt:lpstr>第三節 數學課</vt:lpstr>
      <vt:lpstr>下課10分鐘～    先   做護眼操 再   準備自然簿本 最後 椅子靠攏再走   小老師請開電子書</vt:lpstr>
      <vt:lpstr>午餐時間</vt:lpstr>
      <vt:lpstr>午休整潔活動  廁所和教室各1人 掃地＋拖地  </vt:lpstr>
      <vt:lpstr>下課5分鐘～    請準備美勞課用具放桌上    </vt:lpstr>
      <vt:lpstr>PowerPoint 簡報</vt:lpstr>
      <vt:lpstr>天雨帶雨具 天冷帶外套</vt:lpstr>
      <vt:lpstr>學習吧-我們這一班-桃園天氣預報 隨時留意天氣變化，請保重身體!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早自修 7:50~8:05   MSSR晨讀 請安靜閱讀  男生1~12請先看 【我的姊姊不一樣】  女生13~23請先看 【我的妹妹聽不見】</dc:title>
  <dc:creator>瓊文 張</dc:creator>
  <cp:lastModifiedBy>瓊文 張</cp:lastModifiedBy>
  <cp:revision>31</cp:revision>
  <dcterms:created xsi:type="dcterms:W3CDTF">2021-10-16T19:18:34Z</dcterms:created>
  <dcterms:modified xsi:type="dcterms:W3CDTF">2021-12-12T21:54:19Z</dcterms:modified>
</cp:coreProperties>
</file>