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0" r:id="rId4"/>
    <p:sldId id="270" r:id="rId5"/>
    <p:sldId id="258" r:id="rId6"/>
    <p:sldId id="275" r:id="rId7"/>
    <p:sldId id="261" r:id="rId8"/>
    <p:sldId id="259" r:id="rId9"/>
    <p:sldId id="276" r:id="rId10"/>
    <p:sldId id="277" r:id="rId11"/>
    <p:sldId id="283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84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第三節挑戰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50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r>
              <a:rPr lang="en-US" altLang="zh-TW" sz="320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31-40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請大家放桌面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44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製作祈福卡</a:t>
            </a:r>
            <a:endParaRPr lang="en-US" altLang="zh-TW" sz="6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048467-25CA-41C9-A588-3958C0BFA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60" y="1734809"/>
            <a:ext cx="2823884" cy="2117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010932B-43A6-460E-80EF-6355F7FC2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60" y="3905316"/>
            <a:ext cx="2753750" cy="2065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5E5B6CE-3D51-48D9-97B6-9542C868D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6" y="1693438"/>
            <a:ext cx="2853950" cy="214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A7EB2A5-53D3-400D-B2B2-4110E77126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5" y="3755167"/>
            <a:ext cx="2853950" cy="214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E2EC0D0-8D9B-4371-BCAC-B58E19EB8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80" y="2277104"/>
            <a:ext cx="4341895" cy="325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F4FEE2D3-B1A1-4973-968E-EB066F74D4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6913" b="16913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sz="6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1766047"/>
            <a:ext cx="5002305" cy="4329953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挑戰</a:t>
            </a:r>
            <a:r>
              <a:rPr lang="en-US" altLang="zh-TW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  <a:r>
              <a:rPr lang="zh-TW" altLang="en-US" sz="4800" dirty="0">
                <a:solidFill>
                  <a:srgbClr val="0070C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solidFill>
                <a:srgbClr val="0070C0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124-127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9-5</a:t>
            </a: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A303280-E0A0-40B9-8E3A-971CBF45AE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737"/>
          <a:stretch/>
        </p:blipFill>
        <p:spPr>
          <a:xfrm>
            <a:off x="5489724" y="1835375"/>
            <a:ext cx="5826630" cy="2951778"/>
          </a:xfr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15615" y="54597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33302" y="1523999"/>
            <a:ext cx="3820016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回家線上作業：錄音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大意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304CC77-D720-4033-9DA6-9740D88D09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5746" y="456330"/>
            <a:ext cx="4268758" cy="238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D048BE7-34B5-4C28-B543-E7A5E9893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712" y="2947858"/>
            <a:ext cx="6278792" cy="33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3276</TotalTime>
  <Words>458</Words>
  <Application>Microsoft Office PowerPoint</Application>
  <PresentationFormat>寬螢幕</PresentationFormat>
  <Paragraphs>55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  第三節挑戰50單31-40</vt:lpstr>
      <vt:lpstr>週一課表</vt:lpstr>
      <vt:lpstr>下課５分鐘～ 1.自然簿本 2.小老師開電子書</vt:lpstr>
      <vt:lpstr>第三節 數學課 下課要做 護眼操</vt:lpstr>
      <vt:lpstr>下課了～先做護眼操 記得喝水 上廁所 室外走走 望遠凝視</vt:lpstr>
      <vt:lpstr>第四節 國語課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英語三本一盒   請大家放桌面   小老師請電子書</vt:lpstr>
      <vt:lpstr>第七節 綜合課-製作祈福卡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34</cp:revision>
  <dcterms:created xsi:type="dcterms:W3CDTF">2021-10-16T19:18:34Z</dcterms:created>
  <dcterms:modified xsi:type="dcterms:W3CDTF">2021-12-19T12:52:19Z</dcterms:modified>
</cp:coreProperties>
</file>