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3" r:id="rId2"/>
    <p:sldId id="267" r:id="rId3"/>
    <p:sldId id="258" r:id="rId4"/>
    <p:sldId id="270" r:id="rId5"/>
    <p:sldId id="290" r:id="rId6"/>
    <p:sldId id="279" r:id="rId7"/>
    <p:sldId id="280" r:id="rId8"/>
    <p:sldId id="281" r:id="rId9"/>
    <p:sldId id="284" r:id="rId10"/>
    <p:sldId id="261" r:id="rId11"/>
    <p:sldId id="259" r:id="rId12"/>
    <p:sldId id="276" r:id="rId13"/>
    <p:sldId id="289" r:id="rId14"/>
    <p:sldId id="260" r:id="rId15"/>
    <p:sldId id="263" r:id="rId1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2021/12/19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0299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1068" y="806824"/>
            <a:ext cx="3276601" cy="5131425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安靜晨讀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兒童朝會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第四節考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r>
              <a:rPr lang="en-US" altLang="zh-TW" sz="320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41-50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977900" y="5707050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36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1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2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443318"/>
            <a:ext cx="7243482" cy="326315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準備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 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39036" y="5862917"/>
            <a:ext cx="6329082" cy="1667435"/>
          </a:xfrm>
        </p:spPr>
        <p:txBody>
          <a:bodyPr rtlCol="0">
            <a:normAutofit/>
          </a:bodyPr>
          <a:lstStyle/>
          <a:p>
            <a:pPr algn="r"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請開電燈◎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1964" y="2034118"/>
            <a:ext cx="9601202" cy="1130423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資訊課</a:t>
            </a:r>
            <a:br>
              <a:rPr lang="en-US" altLang="zh-TW" sz="660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FEA2D5A-67CA-4245-AD7D-323A938913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76365" y="456330"/>
            <a:ext cx="2171888" cy="2309060"/>
          </a:xfr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399" y="3328148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體育課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桌子對正、椅子抬起來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73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D7DB79D5-C20A-49F6-92D3-85E9764546D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6327" b="6327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週二課表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閱社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健康操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</a:t>
            </a:r>
            <a:endParaRPr lang="en-US" altLang="zh-TW" sz="97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英資體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399" y="1151094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閱讀課</a:t>
            </a:r>
            <a:b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20E1AFE-4FDE-4267-9A1F-C768ED643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6568" y="1676400"/>
            <a:ext cx="7929283" cy="470647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共讀書導讀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閣樓裡的秘密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作者簡介：松谷美代子（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1926~2015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）</a:t>
            </a:r>
          </a:p>
          <a:p>
            <a:pPr>
              <a:lnSpc>
                <a:spcPct val="160000"/>
              </a:lnSpc>
            </a:pPr>
            <a:r>
              <a:rPr lang="zh-TW" altLang="en-US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　　</a:t>
            </a:r>
            <a:r>
              <a:rPr lang="zh-TW" altLang="en-US" sz="1800" b="0" i="0" dirty="0">
                <a:solidFill>
                  <a:srgbClr val="6B6B6B"/>
                </a:solidFill>
                <a:effectLst/>
                <a:latin typeface="華康POP1體W5" panose="02010609010101010101" pitchFamily="49" charset="-120"/>
                <a:ea typeface="華康POP1體W5" panose="02010609010101010101" pitchFamily="49" charset="-120"/>
              </a:rPr>
              <a:t>外公的遺言猶如一團迷霧，這團迷霧彷彿藏著巨大不可告人的祕密，於是繪理子找來表姊裕子，一起揭開這個謎底。當裕子來到花姬山莊後，像雪地精靈般的幽靈女孩與半夜往閣樓的紛亂腳步聲，讓在閣樓間發現的德語文件更添上一層神祕的未知感。之後，文件居然被竊，受裕子求援的哥哥直樹趕來山莊，終於讓與外公一同在中國東北哈爾濱經歷戰爭的忠男伯伯，說出了歷史的真相。</a:t>
            </a:r>
            <a:r>
              <a:rPr lang="zh-TW" altLang="en-US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。</a:t>
            </a:r>
          </a:p>
          <a:p>
            <a:r>
              <a:rPr lang="zh-TW" altLang="en-US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安靜閱讀</a:t>
            </a:r>
            <a:endParaRPr lang="en-US" altLang="zh-TW" sz="2800" dirty="0">
              <a:highlight>
                <a:srgbClr val="FFFF00"/>
              </a:highlight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0490675-09A0-4FBF-B0BC-1A0AB05B1D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068206" y="887506"/>
            <a:ext cx="1671512" cy="233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6852F1D-88EC-46BD-B7FB-7994A565F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" t="22222" r="-6000"/>
          <a:stretch/>
        </p:blipFill>
        <p:spPr>
          <a:xfrm>
            <a:off x="2743199" y="68364"/>
            <a:ext cx="7620001" cy="672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1976" y="1084730"/>
            <a:ext cx="10408023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77789" y="5029199"/>
            <a:ext cx="10614211" cy="1143000"/>
          </a:xfrm>
        </p:spPr>
        <p:txBody>
          <a:bodyPr rtlCol="0">
            <a:normAutofit fontScale="85000" lnSpcReduction="20000"/>
          </a:bodyPr>
          <a:lstStyle/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◎社會課下課後，請到社會教室走廊做</a:t>
            </a:r>
            <a:r>
              <a:rPr lang="zh-TW" altLang="en-US" sz="4400" b="1" u="sng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2010609010101010101" pitchFamily="49" charset="-120"/>
                <a:ea typeface="華康POP1體W5" panose="02010609010101010101" pitchFamily="49" charset="-120"/>
              </a:rPr>
              <a:t>健康操</a:t>
            </a:r>
            <a:endParaRPr lang="en-US" altLang="zh-TW" sz="4400" b="1" u="sng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◎帶操同學：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6211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豪廷、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6222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衣翎</a:t>
            </a:r>
            <a:endParaRPr lang="en-US" altLang="zh-TW" sz="44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zh-TW" altLang="en-US" sz="44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2" y="1380565"/>
            <a:ext cx="10449953" cy="5109882"/>
          </a:xfrm>
        </p:spPr>
        <p:txBody>
          <a:bodyPr rtlCol="0">
            <a:normAutofit/>
          </a:bodyPr>
          <a:lstStyle/>
          <a:p>
            <a:pPr>
              <a:lnSpc>
                <a:spcPts val="1500"/>
              </a:lnSpc>
            </a:pP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考數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</a:t>
            </a:r>
          </a:p>
          <a:p>
            <a:r>
              <a:rPr lang="zh-TW" altLang="en-US" sz="32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週四 數</a:t>
            </a:r>
            <a:r>
              <a:rPr lang="en-US" altLang="zh-TW" sz="32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9</a:t>
            </a:r>
            <a:r>
              <a:rPr lang="zh-TW" altLang="en-US" sz="32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模擬考</a:t>
            </a:r>
            <a:endParaRPr lang="en-US" altLang="zh-TW" sz="3200" kern="100" dirty="0">
              <a:latin typeface="華康POP1體W5" panose="02010609010101010101" pitchFamily="49" charset="-120"/>
              <a:ea typeface="華康POP1體W5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作業提問：</a:t>
            </a:r>
            <a:endParaRPr lang="en-US" altLang="zh-TW" sz="32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數習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98-101/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55</a:t>
            </a:r>
            <a:endParaRPr lang="zh-TW" altLang="en-US" sz="32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3E1BEAD-BE84-40A3-A3EC-242C18115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178" y="1667434"/>
            <a:ext cx="5657375" cy="39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99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840656" y="2096350"/>
            <a:ext cx="4090073" cy="2995604"/>
          </a:xfrm>
        </p:spPr>
        <p:txBody>
          <a:bodyPr rtlCol="0">
            <a:normAutofit/>
          </a:bodyPr>
          <a:lstStyle/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國</a:t>
            </a:r>
            <a:r>
              <a:rPr lang="en-US" altLang="zh-TW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14</a:t>
            </a: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生字</a:t>
            </a:r>
            <a:endParaRPr lang="en-US" altLang="zh-TW" sz="30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明考國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13</a:t>
            </a:r>
          </a:p>
          <a:p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F7F2C5B-56E5-4E8A-A97E-EDCB0BD68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210" y="846729"/>
            <a:ext cx="2086266" cy="454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0B15931-6F89-4530-B279-257FA1D60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325" y="557955"/>
            <a:ext cx="1419423" cy="540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3737314-FB67-4762-B9BE-C390C85593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628"/>
          <a:stretch/>
        </p:blipFill>
        <p:spPr>
          <a:xfrm>
            <a:off x="2222775" y="4141694"/>
            <a:ext cx="2353003" cy="173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37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3223</TotalTime>
  <Words>666</Words>
  <Application>Microsoft Office PowerPoint</Application>
  <PresentationFormat>寬螢幕</PresentationFormat>
  <Paragraphs>68</Paragraphs>
  <Slides>15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Mingliu</vt:lpstr>
      <vt:lpstr>華康POP1體W5</vt:lpstr>
      <vt:lpstr>華康POP1體W5(P)</vt:lpstr>
      <vt:lpstr>華康POP1體W7</vt:lpstr>
      <vt:lpstr>華康POP1體W9(P)</vt:lpstr>
      <vt:lpstr>Arial</vt:lpstr>
      <vt:lpstr>家庭相簿 16X9</vt:lpstr>
      <vt:lpstr>早自修 7:50~8:05 安靜晨讀   兒童朝會  第四節考1200單41-50 </vt:lpstr>
      <vt:lpstr>週二課表</vt:lpstr>
      <vt:lpstr>下課５分鐘～ 記得喝水 上廁所 室外走走 望遠凝視</vt:lpstr>
      <vt:lpstr>第一節 閱讀課 </vt:lpstr>
      <vt:lpstr>PowerPoint 簡報</vt:lpstr>
      <vt:lpstr>下課10分鐘～    請大家準備社會簿本   小老師請開電子書</vt:lpstr>
      <vt:lpstr>第三節 數學課</vt:lpstr>
      <vt:lpstr>下課10分鐘～ 記得喝水 上廁所 室外走走 望遠凝視</vt:lpstr>
      <vt:lpstr>第四節 國語課</vt:lpstr>
      <vt:lpstr>午餐時間</vt:lpstr>
      <vt:lpstr>午休整潔活動  廁所和教室各1人 掃地＋拖地 </vt:lpstr>
      <vt:lpstr>下課５分鐘～      請大家準備    英語三本一盒 小老師請開電子書</vt:lpstr>
      <vt:lpstr>第七節 資訊課  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35</cp:revision>
  <dcterms:created xsi:type="dcterms:W3CDTF">2021-10-16T19:18:34Z</dcterms:created>
  <dcterms:modified xsi:type="dcterms:W3CDTF">2021-12-19T10:50:55Z</dcterms:modified>
</cp:coreProperties>
</file>