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67" r:id="rId3"/>
    <p:sldId id="279" r:id="rId4"/>
    <p:sldId id="281" r:id="rId5"/>
    <p:sldId id="258" r:id="rId6"/>
    <p:sldId id="280" r:id="rId7"/>
    <p:sldId id="283" r:id="rId8"/>
    <p:sldId id="287" r:id="rId9"/>
    <p:sldId id="288" r:id="rId10"/>
    <p:sldId id="291" r:id="rId11"/>
    <p:sldId id="292" r:id="rId12"/>
    <p:sldId id="261" r:id="rId13"/>
    <p:sldId id="259" r:id="rId14"/>
    <p:sldId id="263" r:id="rId15"/>
    <p:sldId id="260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4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51-60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5038552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128-131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16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10-1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B920DB-E793-44F1-BBE2-6FF66F20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95" y="1523999"/>
            <a:ext cx="7131846" cy="306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3E91BEF8-72A9-4F5A-B727-480D678B5AC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8864" b="1886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endParaRPr lang="en-US" altLang="zh-TW" sz="9600" b="1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潔牙、放學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98672" y="1697609"/>
            <a:ext cx="9112763" cy="864608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54-55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關懷你我他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55117-D8E1-4835-B6DC-8405004D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30" y="2562217"/>
            <a:ext cx="7650517" cy="367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1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16146" y="2052918"/>
            <a:ext cx="9813736" cy="4124045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</a:t>
            </a:r>
            <a:r>
              <a:rPr lang="en-US" altLang="zh-TW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1200</a:t>
            </a:r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單</a:t>
            </a:r>
            <a:endParaRPr lang="en-US" altLang="zh-TW" sz="3600" dirty="0">
              <a:solidFill>
                <a:srgbClr val="0070C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CUPS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endParaRPr lang="en-US" altLang="zh-TW" sz="28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杯子歌</a:t>
            </a:r>
            <a:r>
              <a:rPr lang="en-US" altLang="zh-TW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-</a:t>
            </a:r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小朋友齊打杯</a:t>
            </a:r>
          </a:p>
          <a:p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震憾</a:t>
            </a:r>
            <a:r>
              <a:rPr lang="en-US" altLang="zh-TW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-</a:t>
            </a:r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杯子舞</a:t>
            </a:r>
            <a:endParaRPr lang="en-US" altLang="zh-TW" sz="2800" dirty="0">
              <a:solidFill>
                <a:schemeClr val="bg1"/>
              </a:solidFill>
              <a:highlight>
                <a:srgbClr val="FF0000"/>
              </a:highlight>
              <a:latin typeface="華康POP1體W5" panose="02010609010101010101" pitchFamily="49" charset="-120"/>
              <a:ea typeface="華康POP1體W5" panose="02010609010101010101" pitchFamily="49" charset="-120"/>
              <a:sym typeface="Wingdings" panose="05000000000000000000" pitchFamily="2" charset="2"/>
            </a:endParaRPr>
          </a:p>
          <a:p>
            <a:pPr rtl="0"/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602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聖誕快閃</a:t>
            </a:r>
            <a:endParaRPr lang="en-US" altLang="zh-TW" sz="2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28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喝完再下課，確實清洗回收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E021A93-E52A-43FB-802C-A18FF6B94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EF6A39EB-4C8B-40F7-AD99-F577BEA8323D}"/>
              </a:ext>
            </a:extLst>
          </p:cNvPr>
          <p:cNvGraphicFramePr>
            <a:graphicFrameLocks noGrp="1"/>
          </p:cNvGraphicFramePr>
          <p:nvPr/>
        </p:nvGraphicFramePr>
        <p:xfrm>
          <a:off x="2782268" y="1828800"/>
          <a:ext cx="6272083" cy="33796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2082">
                  <a:extLst>
                    <a:ext uri="{9D8B030D-6E8A-4147-A177-3AD203B41FA5}">
                      <a16:colId xmlns:a16="http://schemas.microsoft.com/office/drawing/2014/main" val="3202126998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782190608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2695057329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492528190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871152447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544436635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2816031349"/>
                    </a:ext>
                  </a:extLst>
                </a:gridCol>
                <a:gridCol w="930356">
                  <a:extLst>
                    <a:ext uri="{9D8B030D-6E8A-4147-A177-3AD203B41FA5}">
                      <a16:colId xmlns:a16="http://schemas.microsoft.com/office/drawing/2014/main" val="660826372"/>
                    </a:ext>
                  </a:extLst>
                </a:gridCol>
                <a:gridCol w="460837">
                  <a:extLst>
                    <a:ext uri="{9D8B030D-6E8A-4147-A177-3AD203B41FA5}">
                      <a16:colId xmlns:a16="http://schemas.microsoft.com/office/drawing/2014/main" val="374404073"/>
                    </a:ext>
                  </a:extLst>
                </a:gridCol>
              </a:tblGrid>
              <a:tr h="675939">
                <a:tc>
                  <a:txBody>
                    <a:bodyPr/>
                    <a:lstStyle/>
                    <a:p>
                      <a:r>
                        <a:rPr lang="en-US" altLang="zh-TW" dirty="0"/>
                        <a:t>19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114769"/>
                  </a:ext>
                </a:extLst>
              </a:tr>
              <a:tr h="675939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</a:p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61964"/>
                  </a:ext>
                </a:extLst>
              </a:tr>
              <a:tr h="675939"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26594"/>
                  </a:ext>
                </a:extLst>
              </a:tr>
              <a:tr h="675939"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7513"/>
                  </a:ext>
                </a:extLst>
              </a:tr>
              <a:tr h="67593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455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1792D5A2-CDF6-4CA0-AAED-A26272FE9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27" y="2729446"/>
            <a:ext cx="1522364" cy="157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杯子歌音樂">
            <a:hlinkClick r:id="" action="ppaction://media"/>
            <a:extLst>
              <a:ext uri="{FF2B5EF4-FFF2-40B4-BE49-F238E27FC236}">
                <a16:creationId xmlns:a16="http://schemas.microsoft.com/office/drawing/2014/main" id="{BCB65663-7EF5-447A-A1B5-C5139B957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9669" y="733037"/>
            <a:ext cx="487363" cy="48736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45140885-355A-47AE-89A1-1BDF8E4A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2402540"/>
            <a:ext cx="9332259" cy="4930589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考國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小考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寫國習第一、第二大題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圈國課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14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畫國練</a:t>
            </a:r>
            <a:r>
              <a:rPr lang="en-US" altLang="zh-TW" sz="360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重點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39C39A-A272-462F-86F7-4FCDEB06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323" y="1976717"/>
            <a:ext cx="1664148" cy="425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1D2DA42-7AE1-412A-811E-C7D62A14B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68" y="2079811"/>
            <a:ext cx="2756355" cy="372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2356</TotalTime>
  <Words>604</Words>
  <Application>Microsoft Office PowerPoint</Application>
  <PresentationFormat>寬螢幕</PresentationFormat>
  <Paragraphs>103</Paragraphs>
  <Slides>15</Slides>
  <Notes>15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</vt:lpstr>
      <vt:lpstr>週三課表</vt:lpstr>
      <vt:lpstr>下課５分鐘～</vt:lpstr>
      <vt:lpstr>第一節 綜合課</vt:lpstr>
      <vt:lpstr>下課１０分鐘～ 記得喝水 上廁所 室外走走 望遠凝視</vt:lpstr>
      <vt:lpstr>第二節 班級時間</vt:lpstr>
      <vt:lpstr>PowerPoint 簡報</vt:lpstr>
      <vt:lpstr>下課15分鐘～喝完乳品再下課   容器洗乾淨 回收排整齊 桌面收乾淨 椅子靠攏再離開</vt:lpstr>
      <vt:lpstr>第三節 國語課護眼完再下課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35</cp:revision>
  <dcterms:created xsi:type="dcterms:W3CDTF">2021-10-16T19:18:34Z</dcterms:created>
  <dcterms:modified xsi:type="dcterms:W3CDTF">2021-12-19T12:58:33Z</dcterms:modified>
</cp:coreProperties>
</file>