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1" r:id="rId3"/>
    <p:sldId id="293" r:id="rId4"/>
    <p:sldId id="292" r:id="rId5"/>
    <p:sldId id="258" r:id="rId6"/>
    <p:sldId id="275" r:id="rId7"/>
    <p:sldId id="266" r:id="rId8"/>
    <p:sldId id="261" r:id="rId9"/>
    <p:sldId id="286" r:id="rId10"/>
    <p:sldId id="276" r:id="rId11"/>
    <p:sldId id="280" r:id="rId12"/>
    <p:sldId id="284" r:id="rId13"/>
    <p:sldId id="270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Kk2XE2lw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GMW1nbGkj38&amp;t=3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5"/>
            <a:ext cx="3918878" cy="1642037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61-70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494" y="799987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43437" y="5435400"/>
            <a:ext cx="9601202" cy="994213"/>
          </a:xfrm>
        </p:spPr>
        <p:txBody>
          <a:bodyPr rtlCol="0">
            <a:normAutofit lnSpcReduction="10000"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114-125</a:t>
            </a: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下週四健康評量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10D8F03-C5F0-4DBF-BC01-94F6DDD3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38" y="1767522"/>
            <a:ext cx="2499118" cy="30539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A95AFB6-A4E0-44B8-964E-40C0D70C2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189" y="1767522"/>
            <a:ext cx="3275849" cy="32228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0E7B9A4-CE36-4BCB-8F24-07EB3DE6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9" y="1826086"/>
            <a:ext cx="2199172" cy="3429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2945D83-E67A-4021-9519-C4FF06FCF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554" y="1694146"/>
            <a:ext cx="2505386" cy="31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英語三本一盒放桌上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◎準備好 再下課◎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81435" y="1721223"/>
            <a:ext cx="9392118" cy="253701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56-57</a:t>
            </a:r>
          </a:p>
          <a:p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尊重多元文化</a:t>
            </a:r>
            <a:endParaRPr lang="zh-TW" altLang="en-US" sz="2400" b="0" i="0" dirty="0">
              <a:effectLst/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b="1" i="0" dirty="0">
                <a:solidFill>
                  <a:srgbClr val="003B8F"/>
                </a:solidFill>
                <a:effectLst/>
                <a:latin typeface="Noto Sans TC"/>
                <a:hlinkClick r:id="rId4"/>
              </a:rPr>
              <a:t>多元文化與認同</a:t>
            </a:r>
            <a:endParaRPr lang="zh-TW" altLang="en-US" b="1" i="0" dirty="0">
              <a:solidFill>
                <a:srgbClr val="003B8F"/>
              </a:solidFill>
              <a:effectLst/>
              <a:latin typeface="Noto Sans TC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C503FE2-C2A5-452F-BA88-0E1D597E9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987" y="2397612"/>
            <a:ext cx="7422777" cy="35145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50D43C8-79DA-482F-B0BA-B46BBEDDD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375" y="5765199"/>
            <a:ext cx="12192000" cy="8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DB268814-3948-4FCF-90B2-B05F3A9442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6775" b="26775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4471" y="1828800"/>
            <a:ext cx="10223270" cy="4572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模擬考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互改檢討訂正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102-105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56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線上回家作業：因材網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10-2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591295-CCA0-42A8-8248-2CA351E2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32" y="1828800"/>
            <a:ext cx="4999086" cy="285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130" y="3845858"/>
            <a:ext cx="8315599" cy="311005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3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60-61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畫重點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直行</a:t>
            </a:r>
            <a:endParaRPr lang="zh-TW" altLang="zh-TW" sz="1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5283C26-67BF-46E8-94F6-9F8F1F1D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341" y="1523999"/>
            <a:ext cx="8052707" cy="245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095" y="407894"/>
            <a:ext cx="9144000" cy="36934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095" y="4755775"/>
            <a:ext cx="9324882" cy="1931895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準備上體育課，</a:t>
            </a:r>
            <a:endParaRPr lang="en-US" altLang="zh-TW" sz="40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下課後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要護眼</a:t>
            </a:r>
            <a:endParaRPr lang="zh-TW" altLang="en-US" sz="4000" b="1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92306" y="5687468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2516</TotalTime>
  <Words>511</Words>
  <Application>Microsoft Office PowerPoint</Application>
  <PresentationFormat>寬螢幕</PresentationFormat>
  <Paragraphs>70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Noto Sans TC</vt:lpstr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7:50-8:35   晨讀</vt:lpstr>
      <vt:lpstr>週四課表</vt:lpstr>
      <vt:lpstr>下課5分鐘～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下課15分鐘～  第4節閩課放桌上 椅子靠攏再下課 </vt:lpstr>
      <vt:lpstr>午餐時間</vt:lpstr>
      <vt:lpstr>午休整潔活動  廁所和教室各1人 掃地＋拖地  潔牙長準備氟水 </vt:lpstr>
      <vt:lpstr>下課５分鐘～    潔牙長準備氟水</vt:lpstr>
      <vt:lpstr>第五節 健康課</vt:lpstr>
      <vt:lpstr>下課５分鐘～    英語三本一盒放桌上  小老師請開電子書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33</cp:revision>
  <dcterms:created xsi:type="dcterms:W3CDTF">2021-10-16T19:18:34Z</dcterms:created>
  <dcterms:modified xsi:type="dcterms:W3CDTF">2021-12-19T13:19:06Z</dcterms:modified>
</cp:coreProperties>
</file>