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67" r:id="rId3"/>
    <p:sldId id="289" r:id="rId4"/>
    <p:sldId id="275" r:id="rId5"/>
    <p:sldId id="258" r:id="rId6"/>
    <p:sldId id="296" r:id="rId7"/>
    <p:sldId id="282" r:id="rId8"/>
    <p:sldId id="261" r:id="rId9"/>
    <p:sldId id="290" r:id="rId10"/>
    <p:sldId id="276" r:id="rId11"/>
    <p:sldId id="288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xfrm>
            <a:off x="1368580" y="1357283"/>
            <a:ext cx="5822838" cy="390786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B2375D1-A12E-488D-B568-B95AC4CBA949}"/>
              </a:ext>
            </a:extLst>
          </p:cNvPr>
          <p:cNvSpPr txBox="1"/>
          <p:nvPr/>
        </p:nvSpPr>
        <p:spPr>
          <a:xfrm>
            <a:off x="8416267" y="4167841"/>
            <a:ext cx="30764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早修考</a:t>
            </a:r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400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4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71-80</a:t>
            </a:r>
          </a:p>
        </p:txBody>
      </p:sp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放桌上  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75400" y="4791635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112955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4B307E0-3222-4571-B223-0B95EC407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472" y="3167670"/>
            <a:ext cx="45720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8EB270F-27F8-4DF7-8753-FABD37F69DCF}"/>
              </a:ext>
            </a:extLst>
          </p:cNvPr>
          <p:cNvSpPr txBox="1"/>
          <p:nvPr/>
        </p:nvSpPr>
        <p:spPr>
          <a:xfrm>
            <a:off x="950260" y="4437232"/>
            <a:ext cx="563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◎第一排同學 請關外窗戶◎</a:t>
            </a: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◎第五排同學 請關內窗戶◎</a:t>
            </a:r>
            <a:endParaRPr lang="en-US" altLang="zh-TW" sz="2800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  <a:ea typeface="華康儷特圓(P)" panose="02010601000101010101" pitchFamily="1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PS.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放學前檢查門窗電源是否關妥</a:t>
            </a: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98E505B9-1C9A-4452-AB9B-FE71593F3D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0153" b="20153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，放桌上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67952" y="5038164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◎椅子靠攏在下課◎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24990" y="1748706"/>
            <a:ext cx="9670024" cy="4652964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錄音：學習吧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7【S】</a:t>
            </a: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92DC512-3673-4DE2-BF6F-0D9F45F09E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5211" y="1640541"/>
            <a:ext cx="1679557" cy="4500563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49A95D7-D25B-4F08-BDFD-9DD4DD741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445" y="1480304"/>
            <a:ext cx="2741037" cy="46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6096387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上課內容：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132-135</a:t>
            </a:r>
          </a:p>
          <a:p>
            <a:pPr lvl="1"/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17</a:t>
            </a:r>
            <a:r>
              <a:rPr lang="zh-TW" altLang="en-US" sz="3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回家線上作業：因材網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10-3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準備考試預告：</a:t>
            </a:r>
            <a:r>
              <a:rPr lang="zh-TW" altLang="en-US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下週考數</a:t>
            </a:r>
            <a:r>
              <a:rPr lang="en-US" altLang="zh-TW" sz="3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9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73DD24-1082-4159-AA60-AE6ABF3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328" y="1332710"/>
            <a:ext cx="7192379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0401" y="627530"/>
            <a:ext cx="9852212" cy="577326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準備自然簿本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椅子靠攏再走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1772</TotalTime>
  <Words>487</Words>
  <Application>Microsoft Office PowerPoint</Application>
  <PresentationFormat>寬螢幕</PresentationFormat>
  <Paragraphs>64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Mingliu</vt:lpstr>
      <vt:lpstr>華康POP1體W5</vt:lpstr>
      <vt:lpstr>華康POP1體W7</vt:lpstr>
      <vt:lpstr>華康POP1體W9(P)</vt:lpstr>
      <vt:lpstr>Arial</vt:lpstr>
      <vt:lpstr>Arial Black</vt:lpstr>
      <vt:lpstr>家庭相簿 16X9</vt:lpstr>
      <vt:lpstr>早自修 7:50~8:05   晨讀MSSR </vt:lpstr>
      <vt:lpstr>週五課表</vt:lpstr>
      <vt:lpstr>下課10分鐘～    請大家準備社會簿本，放桌上   小老師請開電子書</vt:lpstr>
      <vt:lpstr>第二節 國語課</vt:lpstr>
      <vt:lpstr>下課15分鐘～ 記得喝水 上廁所 室外走走 望遠凝視</vt:lpstr>
      <vt:lpstr>第三節 數學課</vt:lpstr>
      <vt:lpstr>下課10分鐘～    先   做護眼操 再   準備自然簿本 最後 椅子靠攏再走   小老師請開電子書</vt:lpstr>
      <vt:lpstr>午餐時間</vt:lpstr>
      <vt:lpstr>午休整潔活動  廁所和教室各1人 掃地＋拖地  </vt:lpstr>
      <vt:lpstr>下課5分鐘～    請準備美勞課用具放桌上   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32</cp:revision>
  <dcterms:created xsi:type="dcterms:W3CDTF">2021-10-16T19:18:34Z</dcterms:created>
  <dcterms:modified xsi:type="dcterms:W3CDTF">2021-12-19T13:30:29Z</dcterms:modified>
</cp:coreProperties>
</file>