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0" r:id="rId4"/>
    <p:sldId id="270" r:id="rId5"/>
    <p:sldId id="258" r:id="rId6"/>
    <p:sldId id="275" r:id="rId7"/>
    <p:sldId id="261" r:id="rId8"/>
    <p:sldId id="259" r:id="rId9"/>
    <p:sldId id="276" r:id="rId10"/>
    <p:sldId id="277" r:id="rId11"/>
    <p:sldId id="283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2021/12/26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4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2021/12/26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節考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b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71-80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2577352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英文三本一盒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排隊到英文教室上課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44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周周輔導老師</a:t>
            </a:r>
            <a:endParaRPr lang="en-US" altLang="zh-TW" sz="6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3E0A7F-C532-4A54-B7FE-DE70B151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6" y="1919306"/>
            <a:ext cx="4480058" cy="336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717C5D-6ED9-4030-A9E2-47441E1A4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7" y="1919306"/>
            <a:ext cx="4386729" cy="329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E17BDD33-C7C0-4D2B-9BA8-F15A895D17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2912" b="12912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自然簿本、金頂電池</a:t>
            </a:r>
            <a:br>
              <a:rPr lang="en-US" altLang="zh-TW" sz="6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排隊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9377081" cy="4329953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106-109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57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10-4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2FAB995-DDB0-43CF-A8A9-F85050F862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296E1E0-08E2-4386-8014-5D77F95F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36" y="1523999"/>
            <a:ext cx="6658904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33301" y="1523999"/>
            <a:ext cx="4214463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49-50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、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63-64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閱讀列車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7CE2CF8-88C8-456B-8153-E6BAC4736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88075" y="4445745"/>
            <a:ext cx="4965733" cy="182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190420-5274-44B7-B734-11000D760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070" y="1515034"/>
            <a:ext cx="5087060" cy="443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3908</TotalTime>
  <Words>450</Words>
  <Application>Microsoft Office PowerPoint</Application>
  <PresentationFormat>寬螢幕</PresentationFormat>
  <Paragraphs>54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  第4節考1200單 71-80</vt:lpstr>
      <vt:lpstr>週一課表</vt:lpstr>
      <vt:lpstr>下課５分鐘～ 1.自然簿本、金頂電池 2.排隊到自然教室上課</vt:lpstr>
      <vt:lpstr>第三節 數學課 下課要做 護眼操</vt:lpstr>
      <vt:lpstr>下課了～先做護眼操 記得喝水 上廁所 室外走走 望遠凝視</vt:lpstr>
      <vt:lpstr>第四節 國語課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英文三本一盒   排隊到英文教室上課</vt:lpstr>
      <vt:lpstr>第七節 綜合課-周周輔導老師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36</cp:revision>
  <dcterms:created xsi:type="dcterms:W3CDTF">2021-10-16T19:18:34Z</dcterms:created>
  <dcterms:modified xsi:type="dcterms:W3CDTF">2021-12-25T22:57:04Z</dcterms:modified>
</cp:coreProperties>
</file>