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267" r:id="rId3"/>
    <p:sldId id="258" r:id="rId4"/>
    <p:sldId id="270" r:id="rId5"/>
    <p:sldId id="290" r:id="rId6"/>
    <p:sldId id="291" r:id="rId7"/>
    <p:sldId id="279" r:id="rId8"/>
    <p:sldId id="280" r:id="rId9"/>
    <p:sldId id="281" r:id="rId10"/>
    <p:sldId id="284" r:id="rId11"/>
    <p:sldId id="261" r:id="rId12"/>
    <p:sldId id="259" r:id="rId13"/>
    <p:sldId id="276" r:id="rId14"/>
    <p:sldId id="289" r:id="rId15"/>
    <p:sldId id="260" r:id="rId16"/>
    <p:sldId id="263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2021/12/26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PqRfEJkv56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第四節考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81-90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90397" y="2060491"/>
            <a:ext cx="5393862" cy="2995604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國課 語文天地三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國課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8-14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生字部首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+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注音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P132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明考國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A7823B-FCF9-4ABC-89EB-98690468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67" y="645894"/>
            <a:ext cx="4459518" cy="55662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8142" y="475130"/>
            <a:ext cx="8641976" cy="40879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  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請帶隊到英文教室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9036" y="5862917"/>
            <a:ext cx="6329082" cy="1667435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21" name="圖片版面配置區 20">
            <a:extLst>
              <a:ext uri="{FF2B5EF4-FFF2-40B4-BE49-F238E27FC236}">
                <a16:creationId xmlns:a16="http://schemas.microsoft.com/office/drawing/2014/main" id="{0E3EB3CF-496D-485E-AC51-5451D3C5C5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892" b="15892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6568" y="1676400"/>
            <a:ext cx="7929283" cy="47064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共讀書導讀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閣樓裡的秘密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作者簡介：松谷美代子（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1926~2015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）</a:t>
            </a:r>
          </a:p>
          <a:p>
            <a:pPr>
              <a:lnSpc>
                <a:spcPct val="160000"/>
              </a:lnSpc>
            </a:pP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　　</a:t>
            </a:r>
            <a:r>
              <a:rPr lang="zh-TW" altLang="en-US" sz="1800" b="0" i="0" dirty="0">
                <a:solidFill>
                  <a:srgbClr val="6B6B6B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外公的遺言猶如一團迷霧，這團迷霧彷彿藏著巨大不可告人的祕密，於是繪理子找來表姊裕子，一起揭開這個謎底。當裕子來到花姬山莊後，像雪地精靈般的幽靈女孩與半夜往閣樓的紛亂腳步聲，讓在閣樓間發現的德語文件更添上一層神祕的未知感。之後，文件居然被竊，受裕子求援的哥哥直樹趕來山莊，終於讓與外公一同在中國東北哈爾濱經歷戰爭的忠男伯伯，說出了歷史的真相。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安靜閱讀</a:t>
            </a:r>
            <a:endParaRPr lang="en-US" altLang="zh-TW" sz="28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0490675-09A0-4FBF-B0BC-1A0AB05B1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8206" y="887506"/>
            <a:ext cx="1671512" cy="23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6852F1D-88EC-46BD-B7FB-7994A565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67737" r="-6000"/>
          <a:stretch/>
        </p:blipFill>
        <p:spPr>
          <a:xfrm>
            <a:off x="233083" y="286871"/>
            <a:ext cx="6635122" cy="242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0C4A1E0-9E96-4B8A-ACE8-5BF1E376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08" y="2312894"/>
            <a:ext cx="5496692" cy="432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hlinkClick r:id="rId4"/>
            <a:extLst>
              <a:ext uri="{FF2B5EF4-FFF2-40B4-BE49-F238E27FC236}">
                <a16:creationId xmlns:a16="http://schemas.microsoft.com/office/drawing/2014/main" id="{2EC95813-5369-4F8C-98D4-139574325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2879877"/>
            <a:ext cx="6104964" cy="351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FA31A7A-8905-4F11-AFD2-E6D228C21A8F}"/>
              </a:ext>
            </a:extLst>
          </p:cNvPr>
          <p:cNvSpPr txBox="1"/>
          <p:nvPr/>
        </p:nvSpPr>
        <p:spPr>
          <a:xfrm>
            <a:off x="6311154" y="9472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一個代號為「馬路大」的特別項目進行人體試驗：受試驗者從中國的住民中抓來，也被稱為「圓木」 </a:t>
            </a:r>
            <a:r>
              <a:rPr lang="en-US" altLang="zh-TW" dirty="0"/>
              <a:t>(</a:t>
            </a:r>
            <a:r>
              <a:rPr lang="zh-TW" altLang="en-US" dirty="0"/>
              <a:t>丸太）。</a:t>
            </a:r>
          </a:p>
          <a:p>
            <a:endParaRPr lang="zh-TW" altLang="en-US" dirty="0"/>
          </a:p>
          <a:p>
            <a:r>
              <a:rPr lang="zh-TW" altLang="en-US" dirty="0"/>
              <a:t>原文網址：</a:t>
            </a:r>
            <a:r>
              <a:rPr lang="en-US" altLang="zh-TW" dirty="0"/>
              <a:t>https://kknews.cc/history/9ynok5l.html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4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C531055-78FB-432D-8AF9-F4B7A6EBE42A}"/>
              </a:ext>
            </a:extLst>
          </p:cNvPr>
          <p:cNvSpPr txBox="1"/>
          <p:nvPr/>
        </p:nvSpPr>
        <p:spPr>
          <a:xfrm>
            <a:off x="6355976" y="3473086"/>
            <a:ext cx="54595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不知道歷史的人，歷史就會重演</a:t>
            </a:r>
          </a:p>
          <a:p>
            <a:r>
              <a:rPr lang="zh-TW" altLang="en-US" dirty="0"/>
              <a:t>奧斯威辛集中營現在改為博物館供人參觀，聯合國也將它列為世界文化遺產。為什麼要把這種充滿慘忍與悲痛過去的地方保留下來呢？這就是為了讓後人不會隨著時間流逝就忘記過去發生的事件，記住這些錯誤的教訓以確保未來不會再犯，這也正是轉型正義的真諦。</a:t>
            </a:r>
          </a:p>
          <a:p>
            <a:endParaRPr lang="zh-TW" altLang="en-US" dirty="0"/>
          </a:p>
          <a:p>
            <a:r>
              <a:rPr lang="zh-TW" altLang="en-US" dirty="0"/>
              <a:t>像台灣的</a:t>
            </a:r>
            <a:r>
              <a:rPr lang="en-US" altLang="zh-TW" dirty="0"/>
              <a:t>228</a:t>
            </a:r>
            <a:r>
              <a:rPr lang="zh-TW" altLang="en-US" dirty="0"/>
              <a:t>事件、白色恐怖等，許多人可能覺得年復一年聽到這些陳年往事聽到都厭煩了，但這就是要讓後人知道我們生長環境的歷史、明白事件真相並不讓悲劇重演。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A5A8EC-F036-416E-AC85-EA0408D74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567"/>
            <a:ext cx="6145301" cy="62550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24744D4-081A-49BA-BB34-29158B0B4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58" y="107942"/>
            <a:ext cx="4473741" cy="32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帶隊到社會教室上課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6212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陳熹、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6223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婕伃</a:t>
            </a:r>
            <a:endParaRPr lang="en-US" altLang="zh-TW" sz="4400" dirty="0">
              <a:solidFill>
                <a:schemeClr val="bg1"/>
              </a:solidFill>
              <a:highlight>
                <a:srgbClr val="008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1380565"/>
            <a:ext cx="10449953" cy="5109882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136-137</a:t>
            </a: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58</a:t>
            </a: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10-5</a:t>
            </a: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明天 數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模擬考</a:t>
            </a:r>
            <a:endParaRPr lang="en-US" altLang="zh-TW" sz="3200" kern="100" dirty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9A6DD26-DE83-457E-8965-D19A20B7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61" y="1524000"/>
            <a:ext cx="6769641" cy="413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3713</TotalTime>
  <Words>852</Words>
  <Application>Microsoft Office PowerPoint</Application>
  <PresentationFormat>寬螢幕</PresentationFormat>
  <Paragraphs>77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Mingliu</vt:lpstr>
      <vt:lpstr>華康POP1體W5</vt:lpstr>
      <vt:lpstr>華康POP1體W5(P)</vt:lpstr>
      <vt:lpstr>華康POP1體W7</vt:lpstr>
      <vt:lpstr>華康POP1體W9(P)</vt:lpstr>
      <vt:lpstr>標楷體</vt:lpstr>
      <vt:lpstr>Arial</vt:lpstr>
      <vt:lpstr>Cambria</vt:lpstr>
      <vt:lpstr>家庭相簿 16X9</vt:lpstr>
      <vt:lpstr>早自修 7:50~8:05 安靜晨讀   兒童朝會  第四節考1200單81-90 </vt:lpstr>
      <vt:lpstr>週二課表</vt:lpstr>
      <vt:lpstr>下課５分鐘～ 記得喝水 上廁所 室外走走 望遠凝視</vt:lpstr>
      <vt:lpstr>第一節 閱讀課 </vt:lpstr>
      <vt:lpstr>PowerPoint 簡報</vt:lpstr>
      <vt:lpstr>PowerPoint 簡報</vt:lpstr>
      <vt:lpstr>下課10分鐘～    請大家準備社會簿本   小老師請帶隊到社會教室上課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  準備  英語三本一盒 小老師請帶隊到英文教室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37</cp:revision>
  <dcterms:created xsi:type="dcterms:W3CDTF">2021-10-16T19:18:34Z</dcterms:created>
  <dcterms:modified xsi:type="dcterms:W3CDTF">2021-12-26T06:59:25Z</dcterms:modified>
</cp:coreProperties>
</file>