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67" r:id="rId3"/>
    <p:sldId id="279" r:id="rId4"/>
    <p:sldId id="281" r:id="rId5"/>
    <p:sldId id="258" r:id="rId6"/>
    <p:sldId id="280" r:id="rId7"/>
    <p:sldId id="287" r:id="rId8"/>
    <p:sldId id="288" r:id="rId9"/>
    <p:sldId id="293" r:id="rId10"/>
    <p:sldId id="291" r:id="rId11"/>
    <p:sldId id="292" r:id="rId12"/>
    <p:sldId id="261" r:id="rId13"/>
    <p:sldId id="259" r:id="rId14"/>
    <p:sldId id="263" r:id="rId15"/>
    <p:sldId id="26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2021/12/26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5EkPH5dZG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JOY_dXQReB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91-100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5038552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110-113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10-6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557CB5-5F2D-4692-A31A-38F69E95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27" y="1720835"/>
            <a:ext cx="6624618" cy="36423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FC075DE-9B6F-4161-9771-B8FCA3865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85" y="3995097"/>
            <a:ext cx="3629532" cy="1861655"/>
          </a:xfrm>
          <a:prstGeom prst="rect">
            <a:avLst/>
          </a:prstGeom>
        </p:spPr>
      </p:pic>
      <p:sp>
        <p:nvSpPr>
          <p:cNvPr id="10" name="星形: 三十二角 9">
            <a:extLst>
              <a:ext uri="{FF2B5EF4-FFF2-40B4-BE49-F238E27FC236}">
                <a16:creationId xmlns:a16="http://schemas.microsoft.com/office/drawing/2014/main" id="{5776C95A-173F-4F68-94F2-C2A762FE3221}"/>
              </a:ext>
            </a:extLst>
          </p:cNvPr>
          <p:cNvSpPr/>
          <p:nvPr/>
        </p:nvSpPr>
        <p:spPr>
          <a:xfrm>
            <a:off x="551890" y="3808693"/>
            <a:ext cx="2019860" cy="962025"/>
          </a:xfrm>
          <a:prstGeom prst="star3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1F9C1F9-FB19-4986-8731-CE0E8C7839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892" b="3892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潔牙、放學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669741" y="713178"/>
            <a:ext cx="5074024" cy="1438351"/>
          </a:xfrm>
        </p:spPr>
        <p:txBody>
          <a:bodyPr rtlCol="0">
            <a:normAutofit fontScale="47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/>
              </a:rPr>
              <a:t>58-59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4"/>
              </a:rPr>
              <a:t>了解不同文化族群生活方式和特色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練功時間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B6527C7-E861-43DD-83F5-C47AD2CCB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225" y="2110236"/>
            <a:ext cx="8794376" cy="40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E094D73-C358-4265-851E-211A63373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17577" y="2512097"/>
            <a:ext cx="7452566" cy="26353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16146" y="2052918"/>
            <a:ext cx="9813736" cy="4124045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</a:t>
            </a:r>
            <a:r>
              <a:rPr lang="en-US" altLang="zh-TW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1200</a:t>
            </a:r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單</a:t>
            </a:r>
            <a:endParaRPr lang="en-US" altLang="zh-TW" sz="3600" dirty="0">
              <a:solidFill>
                <a:srgbClr val="0070C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練功時間</a:t>
            </a:r>
            <a:endParaRPr lang="en-US" altLang="zh-TW" sz="28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預告：</a:t>
            </a:r>
            <a:endParaRPr lang="en-US" altLang="zh-TW" sz="2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本周五</a:t>
            </a:r>
            <a:r>
              <a:rPr lang="en-US" altLang="zh-TW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12/31</a:t>
            </a:r>
            <a:r>
              <a:rPr lang="zh-TW" altLang="en-US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元旦連假期</a:t>
            </a:r>
            <a:endParaRPr lang="en-US" altLang="zh-TW" sz="26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為了棋藝大賽</a:t>
            </a:r>
            <a:r>
              <a:rPr lang="en-US" altLang="zh-TW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好好讀書</a:t>
            </a:r>
            <a:endParaRPr lang="en-US" altLang="zh-TW" sz="26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2"/>
            <a:r>
              <a:rPr lang="zh-TW" altLang="en-US" sz="24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期末考總分</a:t>
            </a:r>
            <a:r>
              <a:rPr lang="en-US" altLang="zh-TW" sz="24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350</a:t>
            </a:r>
            <a:r>
              <a:rPr lang="zh-TW" altLang="en-US" sz="24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以上</a:t>
            </a:r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28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喝完再下課，確實清洗回收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35481" y="1721222"/>
            <a:ext cx="10258659" cy="4420472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考國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14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小考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國習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98-99/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國作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30-31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、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34-35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15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457200" lvl="1" indent="0">
              <a:buNone/>
            </a:pP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83576"/>
          </a:xfrm>
        </p:spPr>
        <p:txBody>
          <a:bodyPr/>
          <a:lstStyle/>
          <a:p>
            <a:pPr algn="ctr"/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主題：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我的好夥伴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222" y="1425389"/>
            <a:ext cx="4572000" cy="591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語詞選用至少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筋疲力盡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自怨自艾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靈光一閃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杳無人煙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空無一人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裊裊輕煙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全神貫注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星星之火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8" y="135211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句型選用至少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隨後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不過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要是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就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520235" y="3668848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2925</TotalTime>
  <Words>812</Words>
  <Application>Microsoft Office PowerPoint</Application>
  <PresentationFormat>寬螢幕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Arial</vt:lpstr>
      <vt:lpstr>Cambria</vt:lpstr>
      <vt:lpstr>家庭相簿 16X9</vt:lpstr>
      <vt:lpstr>早自修 7:50~8:05   MSSR晨讀 請安靜閱讀</vt:lpstr>
      <vt:lpstr>週三課表</vt:lpstr>
      <vt:lpstr>下課５分鐘～</vt:lpstr>
      <vt:lpstr>第一節 綜合課</vt:lpstr>
      <vt:lpstr>下課１０分鐘～ 記得喝水 上廁所 室外走走 望遠凝視</vt:lpstr>
      <vt:lpstr>第二節 班級時間</vt:lpstr>
      <vt:lpstr>下課15分鐘～喝完乳品再下課   容器洗乾淨 回收排整齊 桌面收乾淨 椅子靠攏再離開</vt:lpstr>
      <vt:lpstr>第三節 國語課護眼完再下課</vt:lpstr>
      <vt:lpstr>主題：我的好夥伴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37</cp:revision>
  <dcterms:created xsi:type="dcterms:W3CDTF">2021-10-16T19:18:34Z</dcterms:created>
  <dcterms:modified xsi:type="dcterms:W3CDTF">2021-12-26T08:18:49Z</dcterms:modified>
</cp:coreProperties>
</file>