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1" r:id="rId3"/>
    <p:sldId id="293" r:id="rId4"/>
    <p:sldId id="292" r:id="rId5"/>
    <p:sldId id="258" r:id="rId6"/>
    <p:sldId id="275" r:id="rId7"/>
    <p:sldId id="295" r:id="rId8"/>
    <p:sldId id="266" r:id="rId9"/>
    <p:sldId id="261" r:id="rId10"/>
    <p:sldId id="286" r:id="rId11"/>
    <p:sldId id="276" r:id="rId12"/>
    <p:sldId id="280" r:id="rId13"/>
    <p:sldId id="284" r:id="rId14"/>
    <p:sldId id="270" r:id="rId15"/>
    <p:sldId id="260" r:id="rId16"/>
    <p:sldId id="294" r:id="rId1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89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Z8JWGQ3h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T6LOK_6YfI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A2AnrgJhmH0" TargetMode="External"/><Relationship Id="rId4" Type="http://schemas.openxmlformats.org/officeDocument/2006/relationships/hyperlink" Target="https://www.youtube.com/watch?v=KSFlioEfKFA&amp;t=65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9703" y="170328"/>
            <a:ext cx="3276601" cy="390786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7:50-8:35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53804" y="4821515"/>
            <a:ext cx="3918878" cy="1642037"/>
          </a:xfrm>
        </p:spPr>
        <p:txBody>
          <a:bodyPr rtlCol="0">
            <a:normAutofit/>
          </a:bodyPr>
          <a:lstStyle/>
          <a:p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第二節考</a:t>
            </a:r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1-20</a:t>
            </a: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45A8230E-F49C-4C36-98FE-6719DCE822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52" b="852"/>
          <a:stretch/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46776" y="372679"/>
            <a:ext cx="3110752" cy="340349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潔牙長準備氟水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92306" y="5687468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1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潔牙長準備氟水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4494" y="799987"/>
            <a:ext cx="9601202" cy="106766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第五節 健康課</a:t>
            </a:r>
            <a:endParaRPr lang="en-US" altLang="zh-TW" sz="49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643437" y="5435400"/>
            <a:ext cx="9601202" cy="994213"/>
          </a:xfrm>
        </p:spPr>
        <p:txBody>
          <a:bodyPr rtlCol="0">
            <a:normAutofit/>
          </a:bodyPr>
          <a:lstStyle/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健康評量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683A8653-9A85-4A18-95FC-CC2D10C09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064" y="1867656"/>
            <a:ext cx="7734748" cy="4013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69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8740588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請帶隊到英文教室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7978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4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74375" y="1498410"/>
            <a:ext cx="9392118" cy="2537011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latin typeface="華康POP1體W7" panose="02010609010101010101" pitchFamily="49" charset="-120"/>
                <a:ea typeface="華康POP1體W7" panose="02010609010101010101" pitchFamily="49" charset="-120"/>
                <a:hlinkClick r:id="rId3"/>
              </a:rPr>
              <a:t>課本</a:t>
            </a:r>
            <a:r>
              <a:rPr lang="en-US" altLang="zh-TW" sz="4400" dirty="0">
                <a:latin typeface="華康POP1體W7" panose="02010609010101010101" pitchFamily="49" charset="-120"/>
                <a:ea typeface="華康POP1體W7" panose="02010609010101010101" pitchFamily="49" charset="-120"/>
                <a:hlinkClick r:id="rId3"/>
              </a:rPr>
              <a:t>60-61</a:t>
            </a:r>
            <a:r>
              <a:rPr lang="en-US" altLang="zh-TW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:</a:t>
            </a:r>
            <a:r>
              <a:rPr lang="zh-TW" altLang="en-US" sz="4000" b="0" i="0" dirty="0">
                <a:effectLst/>
                <a:latin typeface="華康POP1體W9(P)" panose="02010600010101010101" pitchFamily="2" charset="-120"/>
                <a:ea typeface="華康POP1體W9(P)" panose="02010600010101010101" pitchFamily="2" charset="-120"/>
                <a:hlinkClick r:id="rId4"/>
              </a:rPr>
              <a:t>想像不一樣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/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 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  <a:hlinkClick r:id="rId5"/>
              </a:rPr>
              <a:t>【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  <a:hlinkClick r:id="rId5"/>
              </a:rPr>
              <a:t>以身試老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  <a:hlinkClick r:id="rId5"/>
              </a:rPr>
              <a:t>】</a:t>
            </a:r>
            <a:endParaRPr lang="en-US" altLang="zh-TW" sz="40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endParaRPr lang="zh-TW" altLang="en-US" sz="4000" b="0" i="0" dirty="0">
              <a:effectLst/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endParaRPr lang="en-US" altLang="zh-TW" sz="4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50D43C8-79DA-482F-B0BA-B46BBEDDD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375" y="5765199"/>
            <a:ext cx="12192000" cy="82331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DEF2967-0538-4E00-B124-4D3AEC032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3265" y="2180137"/>
            <a:ext cx="7482296" cy="34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E837CAD9-EEF3-4B70-9577-11B4742F4F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9114" b="9114"/>
          <a:stretch/>
        </p:blipFill>
        <p:spPr/>
      </p:pic>
    </p:spTree>
    <p:extLst>
      <p:ext uri="{BB962C8B-B14F-4D97-AF65-F5344CB8AC3E}">
        <p14:creationId xmlns:p14="http://schemas.microsoft.com/office/powerpoint/2010/main" val="640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週四課表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數國體 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6600" b="1" dirty="0">
                <a:solidFill>
                  <a:srgbClr val="FF000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氟水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6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26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195" y="1523999"/>
            <a:ext cx="10223270" cy="457287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138-139/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60/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10-7</a:t>
            </a:r>
          </a:p>
          <a:p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下週考數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endParaRPr lang="zh-TW" altLang="en-US" sz="4800" dirty="0">
              <a:solidFill>
                <a:srgbClr val="FF0000"/>
              </a:solidFill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64C4452-EB04-45BE-B377-FDC397621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407" y="3014811"/>
            <a:ext cx="7964011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28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29436" y="1702706"/>
            <a:ext cx="9666846" cy="4626658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62F0053-3BD5-403B-B900-3CAF09CF6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1059" y="1775013"/>
            <a:ext cx="9365223" cy="462665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1-20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單大挑戰</a:t>
            </a:r>
            <a:endParaRPr lang="zh-TW" altLang="en-US" sz="4800" dirty="0">
              <a:solidFill>
                <a:srgbClr val="FF0000"/>
              </a:solidFill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8+9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詞句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生字簿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)【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下週考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學習吧：錄音第七級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【T】</a:t>
            </a:r>
          </a:p>
          <a:p>
            <a:pPr marL="0" indent="0"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第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9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課短文模擬考 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考試時間：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15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符合主題：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文不對題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字以上：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未達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個語詞：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只用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個句型：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全文通順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endParaRPr lang="en-US" altLang="zh-TW" sz="3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用字正確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錯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漏寫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zh-TW" altLang="zh-TW" sz="1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182A6-7C37-443F-806E-DD9FCC1C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583576"/>
          </a:xfrm>
        </p:spPr>
        <p:txBody>
          <a:bodyPr/>
          <a:lstStyle/>
          <a:p>
            <a:pPr algn="ctr"/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主題：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我的愛好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D9133D-9BC1-4814-9113-A6755A38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222" y="1425389"/>
            <a:ext cx="4572000" cy="5913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語詞選用至少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個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爐火純青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目瞪口呆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一塌糊塗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心不在焉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毫不猶豫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擦板得分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健步如飛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聚精會神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AFEF29-EBC1-48B8-8265-72171899A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98" y="1352117"/>
            <a:ext cx="4981479" cy="293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句型選用至少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個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即使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也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不但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也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但是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E28CA9C-0765-417F-B241-6188DF5E457D}"/>
              </a:ext>
            </a:extLst>
          </p:cNvPr>
          <p:cNvSpPr txBox="1"/>
          <p:nvPr/>
        </p:nvSpPr>
        <p:spPr>
          <a:xfrm>
            <a:off x="3520235" y="3668848"/>
            <a:ext cx="773654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符合主題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文不對題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字以上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未達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2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個語詞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只用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 1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個句型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全文通順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語句不通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zh-TW" altLang="en-US" sz="24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用字正確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錯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漏寫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en-US" altLang="zh-TW" sz="20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0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3095" y="407894"/>
            <a:ext cx="9144000" cy="369345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</a:t>
            </a: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節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閩課放桌上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椅子靠攏再下課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3095" y="4755775"/>
            <a:ext cx="9324882" cy="1931895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帶上水壺 準備上體育課，</a:t>
            </a:r>
            <a:endParaRPr lang="en-US" altLang="zh-TW" sz="4000" dirty="0">
              <a:highlight>
                <a:srgbClr val="00FFFF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下課後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要護眼</a:t>
            </a:r>
            <a:endParaRPr lang="zh-TW" altLang="en-US" sz="4000" b="1" dirty="0">
              <a:solidFill>
                <a:srgbClr val="FF0000"/>
              </a:solidFill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2567</TotalTime>
  <Words>764</Words>
  <Application>Microsoft Office PowerPoint</Application>
  <PresentationFormat>寬螢幕</PresentationFormat>
  <Paragraphs>91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Mingliu</vt:lpstr>
      <vt:lpstr>華康POP1體W5</vt:lpstr>
      <vt:lpstr>華康POP1體W5(P)</vt:lpstr>
      <vt:lpstr>華康POP1體W7</vt:lpstr>
      <vt:lpstr>華康POP1體W9(P)</vt:lpstr>
      <vt:lpstr>華康仿宋體W6</vt:lpstr>
      <vt:lpstr>Arial</vt:lpstr>
      <vt:lpstr>家庭相簿 16X9</vt:lpstr>
      <vt:lpstr>早自修 7:50-8:35   晨讀</vt:lpstr>
      <vt:lpstr>週四課表</vt:lpstr>
      <vt:lpstr>下課5分鐘～ 記得喝水 上廁所 室外走走 望遠凝視</vt:lpstr>
      <vt:lpstr>第一節 數學課</vt:lpstr>
      <vt:lpstr>下課１０分鐘～ 記得喝水 上廁所 室外走走 望遠凝視</vt:lpstr>
      <vt:lpstr>第二節 國語課</vt:lpstr>
      <vt:lpstr>主題：我的愛好</vt:lpstr>
      <vt:lpstr>下課15分鐘～  第4節閩課放桌上 椅子靠攏再下課 </vt:lpstr>
      <vt:lpstr>午餐時間</vt:lpstr>
      <vt:lpstr>午休整潔活動  廁所和教室各1人 掃地＋拖地  潔牙長準備氟水 </vt:lpstr>
      <vt:lpstr>下課５分鐘～    潔牙長準備氟水</vt:lpstr>
      <vt:lpstr>第五節 健康課</vt:lpstr>
      <vt:lpstr>下課５分鐘～    請大家準備英語三本一盒 小老師請帶隊到英文教室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37</cp:revision>
  <dcterms:created xsi:type="dcterms:W3CDTF">2021-10-16T19:18:34Z</dcterms:created>
  <dcterms:modified xsi:type="dcterms:W3CDTF">2021-12-29T21:23:13Z</dcterms:modified>
</cp:coreProperties>
</file>