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67" r:id="rId3"/>
    <p:sldId id="280" r:id="rId4"/>
    <p:sldId id="270" r:id="rId5"/>
    <p:sldId id="258" r:id="rId6"/>
    <p:sldId id="275" r:id="rId7"/>
    <p:sldId id="293" r:id="rId8"/>
    <p:sldId id="261" r:id="rId9"/>
    <p:sldId id="259" r:id="rId10"/>
    <p:sldId id="276" r:id="rId11"/>
    <p:sldId id="277" r:id="rId12"/>
    <p:sldId id="283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84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A2AnrgJhmH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單小挑戰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2577352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英文三本一盒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排隊到英文教室上課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36260F-1701-48F9-A99E-A084255A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19" y="1095104"/>
            <a:ext cx="4863046" cy="444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4B69A4D-E6D9-4B4E-A91A-1EE5975E6721}"/>
              </a:ext>
            </a:extLst>
          </p:cNvPr>
          <p:cNvSpPr txBox="1"/>
          <p:nvPr/>
        </p:nvSpPr>
        <p:spPr>
          <a:xfrm>
            <a:off x="498764" y="1816092"/>
            <a:ext cx="611773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選畢冊分組照</a:t>
            </a:r>
            <a:endParaRPr lang="en-US" altLang="zh-TW" sz="3600" dirty="0">
              <a:latin typeface="華康特粗楷體" panose="02010609010101010101" pitchFamily="49" charset="-120"/>
              <a:ea typeface="華康特粗楷體" panose="02010609010101010101" pitchFamily="49" charset="-120"/>
              <a:hlinkClick r:id="rId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華康特粗楷體" panose="02010609010101010101" pitchFamily="49" charset="-120"/>
                <a:ea typeface="華康特粗楷體" panose="02010609010101010101" pitchFamily="49" charset="-120"/>
                <a:hlinkClick r:id="rId4"/>
              </a:rPr>
              <a:t>【</a:t>
            </a:r>
            <a:r>
              <a:rPr lang="zh-TW" altLang="en-US" sz="3600" dirty="0">
                <a:latin typeface="華康特粗楷體" panose="02010609010101010101" pitchFamily="49" charset="-120"/>
                <a:ea typeface="華康特粗楷體" panose="02010609010101010101" pitchFamily="49" charset="-120"/>
                <a:hlinkClick r:id="rId4"/>
              </a:rPr>
              <a:t>以身試老</a:t>
            </a:r>
            <a:r>
              <a:rPr lang="en-US" altLang="zh-TW" sz="3600" dirty="0">
                <a:latin typeface="華康特粗楷體" panose="02010609010101010101" pitchFamily="49" charset="-120"/>
                <a:ea typeface="華康特粗楷體" panose="02010609010101010101" pitchFamily="49" charset="-120"/>
                <a:hlinkClick r:id="rId4"/>
              </a:rPr>
              <a:t>】</a:t>
            </a:r>
            <a:endParaRPr lang="en-US" altLang="zh-TW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 少年仔睡老人院 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3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天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2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夜</a:t>
            </a:r>
          </a:p>
          <a:p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蘋果動新聞推出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系列報導，以真人實境的方式，記錄八零後的社工系研究生潘仁浩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(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小潘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)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，進住老人機構三天兩夜，親身體驗老人生活的過 程，希望吸引社會大眾更關注家中長輩及老人議題。</a:t>
            </a:r>
          </a:p>
          <a:p>
            <a:endParaRPr lang="zh-TW" altLang="en-US" sz="20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1∼ 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重量衣催人老</a:t>
            </a: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2∼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照服員幫洗澡</a:t>
            </a: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3∼ 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尿布終極挑戰</a:t>
            </a:r>
          </a:p>
          <a:p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【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以身試老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】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老人院實境體驗</a:t>
            </a:r>
            <a:r>
              <a:rPr lang="en-US" altLang="zh-TW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4∼</a:t>
            </a:r>
            <a:r>
              <a:rPr lang="zh-TW" altLang="en-US" sz="20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人不老心已老 </a:t>
            </a:r>
            <a:endParaRPr lang="zh-TW" altLang="en-US" sz="14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A9B3155F-6823-4B71-BC2B-A23AF767D3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2711" r="271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9576" y="1981200"/>
            <a:ext cx="1059628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</a:t>
            </a:r>
            <a:r>
              <a:rPr lang="zh-TW" altLang="en-US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桌面清空、椅子靠攏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小老師帶隊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1766047"/>
            <a:ext cx="9377081" cy="4329953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114-115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57</a:t>
            </a: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EE84A6-B6F5-4D9F-A8DA-ED6521AF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350" y="3473963"/>
            <a:ext cx="7325747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15615" y="54597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02024" y="1034987"/>
            <a:ext cx="11187951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42-45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583576"/>
          </a:xfrm>
        </p:spPr>
        <p:txBody>
          <a:bodyPr/>
          <a:lstStyle/>
          <a:p>
            <a:pPr algn="ctr"/>
            <a:r>
              <a:rPr lang="zh-TW" altLang="en-US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主題：</a:t>
            </a:r>
            <a:r>
              <a:rPr lang="zh-TW" altLang="en-US" dirty="0">
                <a:highlight>
                  <a:srgbClr val="FFFF00"/>
                </a:highlight>
                <a:latin typeface="華康特粗楷體" panose="02010609010101010101" pitchFamily="49" charset="-120"/>
                <a:ea typeface="華康特粗楷體" panose="02010609010101010101" pitchFamily="49" charset="-120"/>
              </a:rPr>
              <a:t>我的老師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223" y="969109"/>
            <a:ext cx="4572000" cy="591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語詞選用至少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2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個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叫苦連天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固執己見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躡手躡腳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渾身無力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判若兩人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一臂之力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心如刀割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情不自禁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氣喘吁吁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zh-TW" altLang="en-US" sz="28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98" y="135211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句型選用至少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1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</a:rPr>
              <a:t>個</a:t>
            </a:r>
            <a:endParaRPr lang="en-US" altLang="zh-TW" sz="28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雖然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仍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不再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但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r>
              <a:rPr lang="zh-TW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只要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就會</a:t>
            </a:r>
            <a:r>
              <a:rPr lang="en-US" altLang="zh-TW" sz="2800" dirty="0">
                <a:latin typeface="華康特粗楷體" panose="02010609010101010101" pitchFamily="49" charset="-120"/>
                <a:ea typeface="華康特粗楷體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特粗楷體" panose="02010609010101010101" pitchFamily="49" charset="-120"/>
              <a:ea typeface="華康特粗楷體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986400" y="3580567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4004</TotalTime>
  <Words>845</Words>
  <Application>Microsoft Office PowerPoint</Application>
  <PresentationFormat>寬螢幕</PresentationFormat>
  <Paragraphs>88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Mingliu</vt:lpstr>
      <vt:lpstr>華康POP1體W5</vt:lpstr>
      <vt:lpstr>華康POP1體W5(P)</vt:lpstr>
      <vt:lpstr>華康POP1體W7</vt:lpstr>
      <vt:lpstr>華康POP1體W9(P)</vt:lpstr>
      <vt:lpstr>華康仿宋體W6</vt:lpstr>
      <vt:lpstr>華康特粗楷體</vt:lpstr>
      <vt:lpstr>Arial</vt:lpstr>
      <vt:lpstr>家庭相簿 16X9</vt:lpstr>
      <vt:lpstr>早自修 7:50~8:05   MSSR晨讀 請安靜閱讀  第4節100單小挑戰</vt:lpstr>
      <vt:lpstr>週一課表</vt:lpstr>
      <vt:lpstr>下課５分鐘～ 1.準備自然簿本 2.桌面清空、椅子靠攏 3.小老師帶隊到自然教室上課</vt:lpstr>
      <vt:lpstr>第三節 數學課 下課要做 護眼操</vt:lpstr>
      <vt:lpstr>下課了～先做護眼操 記得喝水 上廁所 室外走走 望遠凝視</vt:lpstr>
      <vt:lpstr>第四節 國語課</vt:lpstr>
      <vt:lpstr>主題：我的老師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英文三本一盒   排隊到英文教室上課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39</cp:revision>
  <dcterms:created xsi:type="dcterms:W3CDTF">2021-10-16T19:18:34Z</dcterms:created>
  <dcterms:modified xsi:type="dcterms:W3CDTF">2022-01-01T23:17:16Z</dcterms:modified>
</cp:coreProperties>
</file>