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3" r:id="rId2"/>
    <p:sldId id="267" r:id="rId3"/>
    <p:sldId id="258" r:id="rId4"/>
    <p:sldId id="270" r:id="rId5"/>
    <p:sldId id="290" r:id="rId6"/>
    <p:sldId id="279" r:id="rId7"/>
    <p:sldId id="280" r:id="rId8"/>
    <p:sldId id="281" r:id="rId9"/>
    <p:sldId id="284" r:id="rId10"/>
    <p:sldId id="293" r:id="rId11"/>
    <p:sldId id="261" r:id="rId12"/>
    <p:sldId id="259" r:id="rId13"/>
    <p:sldId id="276" r:id="rId14"/>
    <p:sldId id="289" r:id="rId15"/>
    <p:sldId id="260" r:id="rId16"/>
    <p:sldId id="263" r:id="rId17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2022/1/1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0299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2022/1/1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21068" y="806824"/>
            <a:ext cx="3276601" cy="513142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安靜晨讀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兒童朝會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1182A6-7C37-443F-806E-DD9FCC1C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583576"/>
          </a:xfrm>
        </p:spPr>
        <p:txBody>
          <a:bodyPr/>
          <a:lstStyle/>
          <a:p>
            <a:pPr algn="ctr"/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主題：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我的目標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D9133D-9BC1-4814-9113-A6755A38D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222" y="1425389"/>
            <a:ext cx="4572000" cy="5913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語詞選用至少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個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意味深長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輕重緩急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明智之舉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犧牲奉獻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闡述說明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步伐蹣跚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輕舉妄動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貪多嚼不爛</a:t>
            </a:r>
            <a:endParaRPr lang="zh-TW" altLang="en-US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AFEF29-EBC1-48B8-8265-72171899A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298" y="1352117"/>
            <a:ext cx="4981479" cy="2933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句型選用至少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個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如果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那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不只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也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要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就必須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E28CA9C-0765-417F-B241-6188DF5E457D}"/>
              </a:ext>
            </a:extLst>
          </p:cNvPr>
          <p:cNvSpPr txBox="1"/>
          <p:nvPr/>
        </p:nvSpPr>
        <p:spPr>
          <a:xfrm>
            <a:off x="3520235" y="3668848"/>
            <a:ext cx="7736542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符合主題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文不對題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50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字以上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未達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50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字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2 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個語詞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只用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/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沒使用  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 1 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個句型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沒使用 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全文通順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語句不通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  <a:endParaRPr lang="zh-TW" altLang="en-US" sz="24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用字正確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錯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個字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/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漏寫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個字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  <a:endParaRPr lang="en-US" altLang="zh-TW" sz="20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90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977900" y="5707050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36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1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2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88142" y="475130"/>
            <a:ext cx="8641976" cy="408790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準備  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請帶隊到英文教室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39036" y="5862917"/>
            <a:ext cx="6329082" cy="1667435"/>
          </a:xfrm>
        </p:spPr>
        <p:txBody>
          <a:bodyPr rtlCol="0">
            <a:normAutofit/>
          </a:bodyPr>
          <a:lstStyle/>
          <a:p>
            <a:pPr algn="r"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請開電燈◎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1964" y="2034118"/>
            <a:ext cx="9601202" cy="1130423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資訊課</a:t>
            </a:r>
            <a:br>
              <a:rPr lang="en-US" altLang="zh-TW" sz="660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FEA2D5A-67CA-4245-AD7D-323A938913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76365" y="456330"/>
            <a:ext cx="2171888" cy="2309060"/>
          </a:xfr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399" y="3328148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體育課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桌子對正、椅子抬起來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73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0B68442B-9381-4DAD-9867-323D1290B29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0968" b="10968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週二課表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閱社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健康操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</a:t>
            </a:r>
            <a:endParaRPr lang="en-US" altLang="zh-TW" sz="97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英資體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399" y="1151094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閱讀課</a:t>
            </a:r>
            <a:b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20E1AFE-4FDE-4267-9A1F-C768ED643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6568" y="1676400"/>
            <a:ext cx="7929283" cy="470647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共讀書導讀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閣樓裡的秘密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作者簡介：松谷美代子（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1926~2015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）</a:t>
            </a:r>
          </a:p>
          <a:p>
            <a:pPr>
              <a:lnSpc>
                <a:spcPct val="160000"/>
              </a:lnSpc>
            </a:pPr>
            <a:r>
              <a:rPr lang="zh-TW" altLang="en-US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　　</a:t>
            </a:r>
            <a:r>
              <a:rPr lang="zh-TW" altLang="en-US" sz="1800" b="0" i="0" dirty="0">
                <a:solidFill>
                  <a:srgbClr val="6B6B6B"/>
                </a:solidFill>
                <a:effectLst/>
                <a:latin typeface="華康POP1體W5" panose="02010609010101010101" pitchFamily="49" charset="-120"/>
                <a:ea typeface="華康POP1體W5" panose="02010609010101010101" pitchFamily="49" charset="-120"/>
              </a:rPr>
              <a:t>外公的遺言猶如一團迷霧，這團迷霧彷彿藏著巨大不可告人的祕密，於是繪理子找來表姊裕子，一起揭開這個謎底。當裕子來到花姬山莊後，像雪地精靈般的幽靈女孩與半夜往閣樓的紛亂腳步聲，讓在閣樓間發現的德語文件更添上一層神祕的未知感。之後，文件居然被竊，受裕子求援的哥哥直樹趕來山莊，終於讓與外公一同在中國東北哈爾濱經歷戰爭的忠男伯伯，說出了歷史的真相。</a:t>
            </a:r>
            <a:r>
              <a:rPr lang="zh-TW" altLang="en-US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。</a:t>
            </a:r>
          </a:p>
          <a:p>
            <a:r>
              <a:rPr lang="zh-TW" altLang="en-US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安靜閱讀，請從</a:t>
            </a:r>
            <a:r>
              <a:rPr lang="en-US" altLang="zh-TW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P114</a:t>
            </a:r>
            <a:r>
              <a:rPr lang="zh-TW" altLang="en-US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開始看</a:t>
            </a:r>
            <a:endParaRPr lang="en-US" altLang="zh-TW" sz="2800" dirty="0">
              <a:highlight>
                <a:srgbClr val="FFFF00"/>
              </a:highlight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0490675-09A0-4FBF-B0BC-1A0AB05B1D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068206" y="887506"/>
            <a:ext cx="1671512" cy="233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309C744-8A5E-4F2C-B858-A5FE83AD9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0" r="25098"/>
          <a:stretch/>
        </p:blipFill>
        <p:spPr>
          <a:xfrm>
            <a:off x="3070411" y="-62752"/>
            <a:ext cx="6051177" cy="692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2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21976" y="1084730"/>
            <a:ext cx="10408023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請大家準備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帶隊到社會教室上課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15788" y="4966446"/>
            <a:ext cx="10614211" cy="1143000"/>
          </a:xfrm>
        </p:spPr>
        <p:txBody>
          <a:bodyPr rtlCol="0">
            <a:normAutofit fontScale="92500"/>
          </a:bodyPr>
          <a:lstStyle/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◎社會課下課後，請到社會教室走廊做</a:t>
            </a:r>
            <a:r>
              <a:rPr lang="zh-TW" altLang="en-US" sz="4400" b="1" u="sng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2010609010101010101" pitchFamily="49" charset="-120"/>
                <a:ea typeface="華康POP1體W5" panose="02010609010101010101" pitchFamily="49" charset="-120"/>
              </a:rPr>
              <a:t>健康操</a:t>
            </a:r>
            <a:endParaRPr lang="en-US" altLang="zh-TW" sz="4400" b="1" u="sng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zh-TW" altLang="en-US" sz="44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5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2" y="1380565"/>
            <a:ext cx="10449953" cy="5109882"/>
          </a:xfrm>
        </p:spPr>
        <p:txBody>
          <a:bodyPr rtlCol="0">
            <a:normAutofit/>
          </a:bodyPr>
          <a:lstStyle/>
          <a:p>
            <a:pPr>
              <a:lnSpc>
                <a:spcPts val="1500"/>
              </a:lnSpc>
            </a:pP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數課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140</a:t>
            </a:r>
          </a:p>
          <a:p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62</a:t>
            </a:r>
          </a:p>
          <a:p>
            <a:r>
              <a:rPr lang="zh-TW" altLang="en-US" sz="3200" kern="1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來練功吧</a:t>
            </a:r>
            <a:r>
              <a:rPr lang="en-US" altLang="zh-TW" sz="3200" kern="1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!</a:t>
            </a:r>
            <a:endParaRPr lang="en-US" altLang="zh-TW" sz="32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zh-TW" altLang="en-US" sz="32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0091F13-C947-453E-B21E-04A30E920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336" y="1857155"/>
            <a:ext cx="6878010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99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90397" y="1595718"/>
            <a:ext cx="10602356" cy="4338917"/>
          </a:xfrm>
        </p:spPr>
        <p:txBody>
          <a:bodyPr rtlCol="0">
            <a:normAutofit fontScale="92500" lnSpcReduction="10000"/>
          </a:bodyPr>
          <a:lstStyle/>
          <a:p>
            <a:r>
              <a:rPr lang="zh-TW" altLang="en-US" sz="35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國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習</a:t>
            </a:r>
            <a: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10+11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詞句</a:t>
            </a:r>
            <a: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(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生字簿</a:t>
            </a:r>
            <a: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)【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明天考</a:t>
            </a:r>
            <a: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】</a:t>
            </a:r>
          </a:p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第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11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課短文模擬考 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考試時間：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分鐘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符合主題：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文不對題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50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字以上：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未達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50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字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個語詞：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只用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/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沒使用 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個句型：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沒使用 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全文通順 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endParaRPr lang="en-US" altLang="zh-TW" sz="3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用字正確 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錯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個字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/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漏寫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個字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37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3794</TotalTime>
  <Words>897</Words>
  <Application>Microsoft Office PowerPoint</Application>
  <PresentationFormat>寬螢幕</PresentationFormat>
  <Paragraphs>91</Paragraphs>
  <Slides>16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細明體</vt:lpstr>
      <vt:lpstr>華康POP1體W5</vt:lpstr>
      <vt:lpstr>華康POP1體W5(P)</vt:lpstr>
      <vt:lpstr>華康POP1體W7</vt:lpstr>
      <vt:lpstr>華康POP1體W9(P)</vt:lpstr>
      <vt:lpstr>華康仿宋體W6</vt:lpstr>
      <vt:lpstr>Arial</vt:lpstr>
      <vt:lpstr>家庭相簿 16X9</vt:lpstr>
      <vt:lpstr>早自修 7:50~8:05 安靜晨讀   兒童朝會   </vt:lpstr>
      <vt:lpstr>週二課表</vt:lpstr>
      <vt:lpstr>下課５分鐘～ 記得喝水 上廁所 室外走走 望遠凝視</vt:lpstr>
      <vt:lpstr>第一節 閱讀課 </vt:lpstr>
      <vt:lpstr>PowerPoint 簡報</vt:lpstr>
      <vt:lpstr>下課10分鐘～    請大家準備社會簿本   小老師請帶隊到社會教室上課</vt:lpstr>
      <vt:lpstr>第三節 數學課</vt:lpstr>
      <vt:lpstr>下課10分鐘～ 記得喝水 上廁所 室外走走 望遠凝視</vt:lpstr>
      <vt:lpstr>第四節 國語課</vt:lpstr>
      <vt:lpstr>主題：我的目標</vt:lpstr>
      <vt:lpstr>午餐時間</vt:lpstr>
      <vt:lpstr>午休整潔活動  廁所和教室各1人 掃地＋拖地 </vt:lpstr>
      <vt:lpstr>下課５分鐘～      準備  英語三本一盒 小老師請帶隊到英文教室</vt:lpstr>
      <vt:lpstr>第七節 資訊課  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39</cp:revision>
  <dcterms:created xsi:type="dcterms:W3CDTF">2021-10-16T19:18:34Z</dcterms:created>
  <dcterms:modified xsi:type="dcterms:W3CDTF">2022-01-01T12:32:44Z</dcterms:modified>
</cp:coreProperties>
</file>