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0" r:id="rId2"/>
    <p:sldId id="267" r:id="rId3"/>
    <p:sldId id="279" r:id="rId4"/>
    <p:sldId id="281" r:id="rId5"/>
    <p:sldId id="258" r:id="rId6"/>
    <p:sldId id="280" r:id="rId7"/>
    <p:sldId id="287" r:id="rId8"/>
    <p:sldId id="288" r:id="rId9"/>
    <p:sldId id="293" r:id="rId10"/>
    <p:sldId id="291" r:id="rId11"/>
    <p:sldId id="292" r:id="rId12"/>
    <p:sldId id="261" r:id="rId13"/>
    <p:sldId id="259" r:id="rId14"/>
    <p:sldId id="263" r:id="rId15"/>
    <p:sldId id="260" r:id="rId1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2022/1/1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280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53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229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1362" y="1357283"/>
            <a:ext cx="3276601" cy="3451414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45577" y="411506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下課了～先做</a:t>
            </a:r>
            <a:r>
              <a:rPr lang="zh-TW" altLang="en-US" sz="59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894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F3DC347-E716-433F-A87A-7D1792385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7095" y="1832080"/>
            <a:ext cx="5038552" cy="456959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數習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116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62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持續發功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</a:p>
          <a:p>
            <a:pPr marL="0" indent="0">
              <a:buNone/>
            </a:pP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FC075DE-9B6F-4161-9771-B8FCA3865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708" y="1431191"/>
            <a:ext cx="3629532" cy="1861655"/>
          </a:xfrm>
          <a:prstGeom prst="rect">
            <a:avLst/>
          </a:prstGeom>
        </p:spPr>
      </p:pic>
      <p:sp>
        <p:nvSpPr>
          <p:cNvPr id="10" name="星形: 三十二角 9">
            <a:extLst>
              <a:ext uri="{FF2B5EF4-FFF2-40B4-BE49-F238E27FC236}">
                <a16:creationId xmlns:a16="http://schemas.microsoft.com/office/drawing/2014/main" id="{5776C95A-173F-4F68-94F2-C2A762FE3221}"/>
              </a:ext>
            </a:extLst>
          </p:cNvPr>
          <p:cNvSpPr/>
          <p:nvPr/>
        </p:nvSpPr>
        <p:spPr>
          <a:xfrm>
            <a:off x="6094413" y="1351067"/>
            <a:ext cx="2019860" cy="962025"/>
          </a:xfrm>
          <a:prstGeom prst="star32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7FEC245-AA9F-46F3-9903-F731DF54D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53" b="61301"/>
          <a:stretch/>
        </p:blipFill>
        <p:spPr>
          <a:xfrm>
            <a:off x="1293812" y="4267707"/>
            <a:ext cx="9384482" cy="186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endParaRPr lang="zh-TW" altLang="en-US" sz="2000" dirty="0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2A335F4-6B23-486B-9E7A-1379C6DB04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433EB5AC-8F51-41F6-9C5C-A3FB923B1B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A69135C-9054-4873-8BFB-27087F549485}"/>
              </a:ext>
            </a:extLst>
          </p:cNvPr>
          <p:cNvSpPr txBox="1"/>
          <p:nvPr/>
        </p:nvSpPr>
        <p:spPr>
          <a:xfrm>
            <a:off x="1201635" y="1513209"/>
            <a:ext cx="61139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整理抽屜 椅下淨空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地面整潔 桌子對線 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檢查物品 排隊放學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聽廣播進行防疫分流放學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90F661E-F5C4-486C-99BA-4DDA0BDF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298" y="4390306"/>
            <a:ext cx="3856054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34E0B3AC-49A6-4B11-902A-9BCD1C68595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5486" b="5486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週三課表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99247" y="1676400"/>
            <a:ext cx="10775577" cy="45720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綜班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乳品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潔牙、放學</a:t>
            </a:r>
            <a:endParaRPr lang="zh-TW" altLang="en-US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65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669741" y="713178"/>
            <a:ext cx="5074024" cy="1438351"/>
          </a:xfrm>
        </p:spPr>
        <p:txBody>
          <a:bodyPr rtlCol="0">
            <a:normAutofit fontScale="62500" lnSpcReduction="20000"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綜合課本：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62-63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關懷、協助、尊重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練功時間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EADD54D-BC82-4196-BAB1-41ABA3532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096" y="2272075"/>
            <a:ext cx="8612187" cy="38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下課１０分鐘～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6E094D73-C358-4265-851E-211A633730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17577" y="2512097"/>
            <a:ext cx="7452566" cy="263531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班級時間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16146" y="2052918"/>
            <a:ext cx="9813736" cy="4124045"/>
          </a:xfrm>
        </p:spPr>
        <p:txBody>
          <a:bodyPr rtlCol="0">
            <a:norm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練功時間</a:t>
            </a:r>
            <a:endParaRPr lang="en-US" altLang="zh-TW" sz="2800" dirty="0">
              <a:solidFill>
                <a:schemeClr val="bg1"/>
              </a:solidFill>
              <a:highlight>
                <a:srgbClr val="FF00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24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24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24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24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24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24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值日生請拿乳品</a:t>
            </a:r>
            <a:r>
              <a:rPr lang="en-US" altLang="zh-TW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(1</a:t>
            </a:r>
            <a:r>
              <a:rPr lang="zh-TW" altLang="en-US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瓶給</a:t>
            </a:r>
            <a:r>
              <a:rPr lang="zh-TW" altLang="en-US" sz="2800" u="sng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采瑜</a:t>
            </a:r>
            <a:r>
              <a:rPr lang="en-US" altLang="zh-TW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喝完再下課，確實清洗回收</a:t>
            </a: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78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5399" y="4277"/>
            <a:ext cx="9601202" cy="1761770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r>
              <a:rPr lang="zh-TW" altLang="en-US" sz="49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喝完乳品再下課 </a:t>
            </a:r>
            <a:br>
              <a:rPr lang="en-US" altLang="zh-TW" sz="49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3200" dirty="0"/>
            </a:br>
            <a:r>
              <a:rPr lang="zh-TW" altLang="en-US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容器洗乾淨 回收排整齊 桌面收乾淨 椅子靠攏再離開</a:t>
            </a:r>
            <a:endParaRPr lang="en-US" altLang="zh-TW" sz="6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8FC63FBB-E32A-4687-BFE8-5FA90C67C1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7810" b="17810"/>
          <a:stretch/>
        </p:blipFill>
        <p:spPr/>
      </p:pic>
    </p:spTree>
    <p:extLst>
      <p:ext uri="{BB962C8B-B14F-4D97-AF65-F5344CB8AC3E}">
        <p14:creationId xmlns:p14="http://schemas.microsoft.com/office/powerpoint/2010/main" val="7572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國語課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護眼完再下課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35481" y="1721222"/>
            <a:ext cx="10258659" cy="4420472"/>
          </a:xfrm>
        </p:spPr>
        <p:txBody>
          <a:bodyPr rtlCol="0">
            <a:normAutofit fontScale="92500"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國作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46-47</a:t>
            </a:r>
          </a:p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第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12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課短文模擬考 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考試時間：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分鐘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符合主題：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文不對題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50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字以上：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未達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50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字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個語詞：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只用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/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沒使用 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個句型：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沒使用 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全文通順 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endParaRPr lang="en-US" altLang="zh-TW" sz="3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用字正確 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錯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個字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/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漏寫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個字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endParaRPr lang="en-US" altLang="zh-TW" sz="3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457200" lvl="1" indent="0">
              <a:buNone/>
            </a:pPr>
            <a:endParaRPr lang="en-US" altLang="zh-TW" sz="3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rtl="0"/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rtl="0"/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4400" dirty="0">
              <a:solidFill>
                <a:schemeClr val="bg1"/>
              </a:solidFill>
              <a:highlight>
                <a:srgbClr val="FF0000"/>
              </a:highlight>
              <a:latin typeface="華康POP1體W7" panose="02010609010101010101" pitchFamily="49" charset="-120"/>
              <a:ea typeface="華康POP1體W7" panose="02010609010101010101" pitchFamily="49" charset="-120"/>
              <a:sym typeface="Wingdings" panose="05000000000000000000" pitchFamily="2" charset="2"/>
            </a:endParaRPr>
          </a:p>
          <a:p>
            <a:pPr rtl="0"/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 rtl="0">
              <a:buNone/>
            </a:pPr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 rtl="0">
              <a:buNone/>
            </a:pPr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29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1182A6-7C37-443F-806E-DD9FCC1C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583576"/>
          </a:xfrm>
        </p:spPr>
        <p:txBody>
          <a:bodyPr/>
          <a:lstStyle/>
          <a:p>
            <a:pPr algn="ctr"/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主題：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我的願望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D9133D-9BC1-4814-9113-A6755A38D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222" y="1425389"/>
            <a:ext cx="4572000" cy="5913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華康楷書體W7" panose="02010609010101010101" pitchFamily="49" charset="-120"/>
                <a:ea typeface="華康楷書體W7" panose="02010609010101010101" pitchFamily="49" charset="-120"/>
              </a:rPr>
              <a:t>語詞選用至少</a:t>
            </a:r>
            <a:r>
              <a:rPr lang="en-US" altLang="zh-TW" sz="2800" dirty="0">
                <a:latin typeface="華康楷書體W7" panose="02010609010101010101" pitchFamily="49" charset="-120"/>
                <a:ea typeface="華康楷書體W7" panose="02010609010101010101" pitchFamily="49" charset="-120"/>
              </a:rPr>
              <a:t>2</a:t>
            </a:r>
            <a:r>
              <a:rPr lang="zh-TW" altLang="en-US" sz="2800" dirty="0">
                <a:latin typeface="華康楷書體W7" panose="02010609010101010101" pitchFamily="49" charset="-120"/>
                <a:ea typeface="華康楷書體W7" panose="02010609010101010101" pitchFamily="49" charset="-120"/>
              </a:rPr>
              <a:t>個</a:t>
            </a:r>
            <a:endParaRPr lang="en-US" altLang="zh-TW" sz="2800" dirty="0">
              <a:latin typeface="華康楷書體W7" panose="02010609010101010101" pitchFamily="49" charset="-120"/>
              <a:ea typeface="華康楷書體W7" panose="02010609010101010101" pitchFamily="49" charset="-120"/>
            </a:endParaRPr>
          </a:p>
          <a:p>
            <a:r>
              <a:rPr lang="zh-TW" altLang="zh-TW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苦苦哀求</a:t>
            </a:r>
            <a:endParaRPr lang="en-US" altLang="zh-TW" sz="2800" dirty="0">
              <a:latin typeface="華康楷書體W7" panose="02010609010101010101" pitchFamily="49" charset="-120"/>
              <a:ea typeface="華康楷書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心血來潮</a:t>
            </a:r>
            <a:endParaRPr lang="en-US" altLang="zh-TW" sz="2800" dirty="0">
              <a:latin typeface="華康楷書體W7" panose="02010609010101010101" pitchFamily="49" charset="-120"/>
              <a:ea typeface="華康楷書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異口同聲</a:t>
            </a:r>
            <a:endParaRPr lang="en-US" altLang="zh-TW" sz="2800" dirty="0">
              <a:latin typeface="華康楷書體W7" panose="02010609010101010101" pitchFamily="49" charset="-120"/>
              <a:ea typeface="華康楷書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力挽狂瀾</a:t>
            </a:r>
            <a:endParaRPr lang="en-US" altLang="zh-TW" sz="2800" dirty="0">
              <a:latin typeface="華康楷書體W7" panose="02010609010101010101" pitchFamily="49" charset="-120"/>
              <a:ea typeface="華康楷書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反敗為勝</a:t>
            </a:r>
            <a:endParaRPr lang="en-US" altLang="zh-TW" sz="2800" dirty="0">
              <a:latin typeface="華康楷書體W7" panose="02010609010101010101" pitchFamily="49" charset="-120"/>
              <a:ea typeface="華康楷書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不顧一切</a:t>
            </a:r>
            <a:endParaRPr lang="en-US" altLang="zh-TW" sz="2800" dirty="0">
              <a:latin typeface="華康楷書體W7" panose="02010609010101010101" pitchFamily="49" charset="-120"/>
              <a:ea typeface="華康楷書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震天雷動</a:t>
            </a:r>
            <a:endParaRPr lang="en-US" altLang="zh-TW" sz="2800" dirty="0">
              <a:latin typeface="華康楷書體W7" panose="02010609010101010101" pitchFamily="49" charset="-120"/>
              <a:ea typeface="華康楷書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水泄不通</a:t>
            </a:r>
            <a:endParaRPr lang="zh-TW" altLang="en-US" sz="2800" dirty="0">
              <a:latin typeface="華康楷書體W7" panose="02010609010101010101" pitchFamily="49" charset="-120"/>
              <a:ea typeface="華康楷書體W7" panose="02010609010101010101" pitchFamily="49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AFEF29-EBC1-48B8-8265-72171899A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298" y="1352117"/>
            <a:ext cx="4981479" cy="2933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華康楷書體W7" panose="02010609010101010101" pitchFamily="49" charset="-120"/>
                <a:ea typeface="華康楷書體W7" panose="02010609010101010101" pitchFamily="49" charset="-120"/>
              </a:rPr>
              <a:t>句型選用至少</a:t>
            </a:r>
            <a:r>
              <a:rPr lang="en-US" altLang="zh-TW" sz="2800" dirty="0">
                <a:latin typeface="華康楷書體W7" panose="02010609010101010101" pitchFamily="49" charset="-120"/>
                <a:ea typeface="華康楷書體W7" panose="02010609010101010101" pitchFamily="49" charset="-120"/>
              </a:rPr>
              <a:t>1</a:t>
            </a:r>
            <a:r>
              <a:rPr lang="zh-TW" altLang="en-US" sz="2800" dirty="0">
                <a:latin typeface="華康楷書體W7" panose="02010609010101010101" pitchFamily="49" charset="-120"/>
                <a:ea typeface="華康楷書體W7" panose="02010609010101010101" pitchFamily="49" charset="-120"/>
              </a:rPr>
              <a:t>個</a:t>
            </a:r>
            <a:endParaRPr lang="en-US" altLang="zh-TW" sz="2800" dirty="0">
              <a:latin typeface="華康楷書體W7" panose="02010609010101010101" pitchFamily="49" charset="-120"/>
              <a:ea typeface="華康楷書體W7" panose="02010609010101010101" pitchFamily="49" charset="-120"/>
            </a:endParaRPr>
          </a:p>
          <a:p>
            <a:r>
              <a:rPr lang="zh-TW" altLang="zh-TW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en-US" altLang="zh-TW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萬一</a:t>
            </a:r>
            <a:r>
              <a:rPr lang="en-US" altLang="zh-TW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2800" dirty="0">
              <a:latin typeface="華康楷書體W7" panose="02010609010101010101" pitchFamily="49" charset="-120"/>
              <a:ea typeface="華康楷書體W7" panose="02010609010101010101" pitchFamily="49" charset="-120"/>
            </a:endParaRPr>
          </a:p>
          <a:p>
            <a:r>
              <a:rPr lang="zh-TW" altLang="zh-TW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先是</a:t>
            </a:r>
            <a:r>
              <a:rPr lang="en-US" altLang="zh-TW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接著</a:t>
            </a:r>
            <a:r>
              <a:rPr lang="en-US" altLang="zh-TW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2800" dirty="0">
              <a:latin typeface="華康楷書體W7" panose="02010609010101010101" pitchFamily="49" charset="-120"/>
              <a:ea typeface="華康楷書體W7" panose="02010609010101010101" pitchFamily="49" charset="-120"/>
            </a:endParaRPr>
          </a:p>
          <a:p>
            <a:r>
              <a:rPr lang="zh-TW" altLang="zh-TW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en-US" altLang="zh-TW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要是</a:t>
            </a:r>
            <a:r>
              <a:rPr lang="en-US" altLang="zh-TW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就</a:t>
            </a:r>
            <a:r>
              <a:rPr lang="en-US" altLang="zh-TW" sz="2800" dirty="0">
                <a:latin typeface="華康楷書體W7" panose="02010609010101010101" pitchFamily="49" charset="-120"/>
                <a:ea typeface="華康楷書體W7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2800" dirty="0">
              <a:latin typeface="華康楷書體W7" panose="02010609010101010101" pitchFamily="49" charset="-120"/>
              <a:ea typeface="華康楷書體W7" panose="02010609010101010101" pitchFamily="49" charset="-120"/>
            </a:endParaRPr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E28CA9C-0765-417F-B241-6188DF5E457D}"/>
              </a:ext>
            </a:extLst>
          </p:cNvPr>
          <p:cNvSpPr txBox="1"/>
          <p:nvPr/>
        </p:nvSpPr>
        <p:spPr>
          <a:xfrm>
            <a:off x="3520235" y="3668848"/>
            <a:ext cx="7736542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符合主題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文不對題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50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字以上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未達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50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字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2 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個語詞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只用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/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沒使用  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 1 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個句型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沒使用 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全文通順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語句不通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  <a:endParaRPr lang="zh-TW" altLang="en-US" sz="24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用字正確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錯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個字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/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漏寫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個字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  <a:endParaRPr lang="en-US" altLang="zh-TW" sz="20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90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3074</TotalTime>
  <Words>770</Words>
  <Application>Microsoft Office PowerPoint</Application>
  <PresentationFormat>寬螢幕</PresentationFormat>
  <Paragraphs>104</Paragraphs>
  <Slides>15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細明體</vt:lpstr>
      <vt:lpstr>華康POP1體W5</vt:lpstr>
      <vt:lpstr>華康POP1體W5(P)</vt:lpstr>
      <vt:lpstr>華康POP1體W7</vt:lpstr>
      <vt:lpstr>華康POP1體W9(P)</vt:lpstr>
      <vt:lpstr>華康仿宋體W6</vt:lpstr>
      <vt:lpstr>華康楷書體W7</vt:lpstr>
      <vt:lpstr>Arial</vt:lpstr>
      <vt:lpstr>Cambria</vt:lpstr>
      <vt:lpstr>家庭相簿 16X9</vt:lpstr>
      <vt:lpstr>早自修 7:50~8:05   MSSR晨讀 請安靜閱讀</vt:lpstr>
      <vt:lpstr>週三課表</vt:lpstr>
      <vt:lpstr>下課５分鐘～</vt:lpstr>
      <vt:lpstr>第一節 綜合課</vt:lpstr>
      <vt:lpstr>下課１０分鐘～ 記得喝水 上廁所 室外走走 望遠凝視</vt:lpstr>
      <vt:lpstr>第二節 班級時間</vt:lpstr>
      <vt:lpstr>下課15分鐘～喝完乳品再下課   容器洗乾淨 回收排整齊 桌面收乾淨 椅子靠攏再離開</vt:lpstr>
      <vt:lpstr>第三節 國語課護眼完再下課</vt:lpstr>
      <vt:lpstr>主題：我的願望</vt:lpstr>
      <vt:lpstr>下課了～先做護眼操 記得喝水 上廁所 室外走走 望遠凝視</vt:lpstr>
      <vt:lpstr>第四節 數學課</vt:lpstr>
      <vt:lpstr>午餐時間</vt:lpstr>
      <vt:lpstr>PowerPoint 簡報</vt:lpstr>
      <vt:lpstr>學習吧-我們這一班-桃園天氣預報 隨時留意天氣變化，請保重身體!</vt:lpstr>
      <vt:lpstr>天雨帶雨具 天冷帶外套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39</cp:revision>
  <dcterms:created xsi:type="dcterms:W3CDTF">2021-10-16T19:18:34Z</dcterms:created>
  <dcterms:modified xsi:type="dcterms:W3CDTF">2022-01-01T13:12:24Z</dcterms:modified>
</cp:coreProperties>
</file>