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1" r:id="rId3"/>
    <p:sldId id="293" r:id="rId4"/>
    <p:sldId id="292" r:id="rId5"/>
    <p:sldId id="258" r:id="rId6"/>
    <p:sldId id="275" r:id="rId7"/>
    <p:sldId id="295" r:id="rId8"/>
    <p:sldId id="266" r:id="rId9"/>
    <p:sldId id="261" r:id="rId10"/>
    <p:sldId id="286" r:id="rId11"/>
    <p:sldId id="276" r:id="rId12"/>
    <p:sldId id="280" r:id="rId13"/>
    <p:sldId id="284" r:id="rId14"/>
    <p:sldId id="270" r:id="rId15"/>
    <p:sldId id="297" r:id="rId16"/>
    <p:sldId id="298" r:id="rId17"/>
    <p:sldId id="299" r:id="rId18"/>
    <p:sldId id="300" r:id="rId19"/>
    <p:sldId id="301" r:id="rId20"/>
    <p:sldId id="260" r:id="rId21"/>
    <p:sldId id="294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Z8JWGQ3h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Iz_BXZMbXI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7T6LOK_6YfI" TargetMode="External"/><Relationship Id="rId7" Type="http://schemas.openxmlformats.org/officeDocument/2006/relationships/hyperlink" Target="https://www.ccf.org.tw/59/about/MTIx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lM7TIbsz58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7WxkJpdFKs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Pmpck43i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m6Hvp9P0qFY" TargetMode="External"/><Relationship Id="rId5" Type="http://schemas.openxmlformats.org/officeDocument/2006/relationships/hyperlink" Target="https://www.youtube.com/watch?v=mCZjQruw-Ug" TargetMode="External"/><Relationship Id="rId4" Type="http://schemas.openxmlformats.org/officeDocument/2006/relationships/hyperlink" Target="https://www.youtube.com/watch?v=QI5lrY-Dp9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5"/>
            <a:ext cx="3918878" cy="1642037"/>
          </a:xfrm>
        </p:spPr>
        <p:txBody>
          <a:bodyPr rtlCol="0">
            <a:normAutofit/>
          </a:bodyPr>
          <a:lstStyle/>
          <a:p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92306" y="5687468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494" y="799987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683A8653-9A85-4A18-95FC-CC2D10C09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4" y="1893920"/>
            <a:ext cx="5657238" cy="401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988B785-D560-4DC7-8F51-3704CFE4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626" y="723459"/>
            <a:ext cx="4195118" cy="3177056"/>
          </a:xfrm>
          <a:prstGeom prst="rect">
            <a:avLst/>
          </a:prstGeom>
        </p:spPr>
      </p:pic>
      <p:pic>
        <p:nvPicPr>
          <p:cNvPr id="8" name="圖片 7">
            <a:hlinkClick r:id="rId6"/>
            <a:extLst>
              <a:ext uri="{FF2B5EF4-FFF2-40B4-BE49-F238E27FC236}">
                <a16:creationId xmlns:a16="http://schemas.microsoft.com/office/drawing/2014/main" id="{8F49EBF9-32CC-47B8-9ABC-D6BEA2271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626" y="3900515"/>
            <a:ext cx="3989527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8740588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請帶隊到英文教室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74375" y="1498410"/>
            <a:ext cx="9392118" cy="2537011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/>
              </a:rPr>
              <a:t>選畢冊版型</a:t>
            </a:r>
            <a:endParaRPr lang="en-US" altLang="zh-TW" sz="4400" dirty="0">
              <a:latin typeface="華康POP1體W7" panose="02010609010101010101" pitchFamily="49" charset="-120"/>
              <a:ea typeface="華康POP1體W7" panose="02010609010101010101" pitchFamily="49" charset="-120"/>
              <a:hlinkClick r:id="rId3"/>
            </a:endParaRPr>
          </a:p>
          <a:p>
            <a:r>
              <a:rPr lang="zh-TW" altLang="en-US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4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62-63</a:t>
            </a:r>
            <a:endParaRPr lang="zh-TW" altLang="en-US" sz="4000" b="0" i="0" dirty="0">
              <a:effectLst/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endParaRPr lang="en-US" altLang="zh-TW" sz="4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50D43C8-79DA-482F-B0BA-B46BBEDDD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75" y="5765199"/>
            <a:ext cx="12192000" cy="8233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06BBD7-9BD7-4369-854B-A0093DDC0E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577" t="7130" r="577" b="13752"/>
          <a:stretch/>
        </p:blipFill>
        <p:spPr>
          <a:xfrm>
            <a:off x="1293812" y="3092822"/>
            <a:ext cx="9069066" cy="256260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02C0FBF-E123-4F76-86CE-FD2AC219A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486" y="1901038"/>
            <a:ext cx="7592485" cy="1352739"/>
          </a:xfrm>
          <a:prstGeom prst="rect">
            <a:avLst/>
          </a:prstGeom>
        </p:spPr>
      </p:pic>
      <p:pic>
        <p:nvPicPr>
          <p:cNvPr id="13" name="圖片 12">
            <a:hlinkClick r:id="rId7"/>
            <a:extLst>
              <a:ext uri="{FF2B5EF4-FFF2-40B4-BE49-F238E27FC236}">
                <a16:creationId xmlns:a16="http://schemas.microsoft.com/office/drawing/2014/main" id="{B2B8CB21-0134-4483-88BB-696DD7732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859" y="1066735"/>
            <a:ext cx="4563112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13D9D6A-EB2C-4961-80C7-FCFA449E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256732"/>
            <a:ext cx="8888065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47FDDC-EAAC-4112-8728-972ECE81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47"/>
            <a:ext cx="12217741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1017AD0F-A8AA-453F-A85A-365E12E31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380"/>
            <a:ext cx="12192000" cy="52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EEE7C7FD-2D63-4C99-BF02-22368947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170995"/>
            <a:ext cx="10574226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A036E2C-E571-4AC5-87A0-DAAB5361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9" y="247206"/>
            <a:ext cx="3905795" cy="636358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E83BCBB-4174-4B19-B304-06B7175A550D}"/>
              </a:ext>
            </a:extLst>
          </p:cNvPr>
          <p:cNvSpPr txBox="1"/>
          <p:nvPr/>
        </p:nvSpPr>
        <p:spPr>
          <a:xfrm>
            <a:off x="4518212" y="48377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華山</a:t>
            </a:r>
            <a:r>
              <a:rPr lang="zh-TW" altLang="en-US" dirty="0">
                <a:hlinkClick r:id="rId3"/>
              </a:rPr>
              <a:t>基金會</a:t>
            </a:r>
            <a:r>
              <a:rPr lang="en-US" altLang="zh-TW" dirty="0"/>
              <a:t>-</a:t>
            </a:r>
            <a:r>
              <a:rPr lang="zh-TW" altLang="en-US" dirty="0"/>
              <a:t>愛老人公益影片 </a:t>
            </a:r>
            <a:r>
              <a:rPr lang="en-US" altLang="zh-TW" dirty="0"/>
              <a:t>(</a:t>
            </a:r>
            <a:r>
              <a:rPr lang="zh-TW" altLang="en-US" dirty="0"/>
              <a:t>放我的真心在你的手心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CC7A43-74BA-4D81-ACDE-85A4D04CE065}"/>
              </a:ext>
            </a:extLst>
          </p:cNvPr>
          <p:cNvSpPr txBox="1"/>
          <p:nvPr/>
        </p:nvSpPr>
        <p:spPr>
          <a:xfrm>
            <a:off x="4518212" y="53241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華山基金會</a:t>
            </a:r>
            <a:r>
              <a:rPr lang="zh-TW" altLang="en-US" dirty="0">
                <a:hlinkClick r:id="rId4"/>
              </a:rPr>
              <a:t>海外</a:t>
            </a:r>
            <a:r>
              <a:rPr lang="zh-TW" altLang="en-US" dirty="0"/>
              <a:t>推廣影片</a:t>
            </a:r>
            <a:r>
              <a:rPr lang="en-US" altLang="zh-TW" dirty="0"/>
              <a:t>--</a:t>
            </a:r>
            <a:r>
              <a:rPr lang="zh-TW" altLang="en-US" dirty="0"/>
              <a:t>愛無距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CC0532-EC58-4D5B-9351-383A89BF7CCA}"/>
              </a:ext>
            </a:extLst>
          </p:cNvPr>
          <p:cNvSpPr txBox="1"/>
          <p:nvPr/>
        </p:nvSpPr>
        <p:spPr>
          <a:xfrm>
            <a:off x="4518212" y="59277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華山基金會 桃園區 個案故事</a:t>
            </a:r>
            <a:r>
              <a:rPr lang="en-US" altLang="zh-TW" dirty="0"/>
              <a:t>@</a:t>
            </a:r>
            <a:r>
              <a:rPr lang="zh-TW" altLang="en-US" dirty="0"/>
              <a:t>大園</a:t>
            </a:r>
            <a:r>
              <a:rPr lang="en-US" altLang="zh-TW" dirty="0">
                <a:hlinkClick r:id="rId5"/>
              </a:rPr>
              <a:t>https://www.youtube.com/watch?v=mCZjQruw-Ug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82F9660-960B-4AA5-9918-2EFBC6E6ED59}"/>
              </a:ext>
            </a:extLst>
          </p:cNvPr>
          <p:cNvSpPr txBox="1"/>
          <p:nvPr/>
        </p:nvSpPr>
        <p:spPr>
          <a:xfrm>
            <a:off x="4518212" y="43512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華山基金會公益</a:t>
            </a:r>
            <a:r>
              <a:rPr lang="zh-TW" altLang="en-US" dirty="0">
                <a:hlinkClick r:id="rId6"/>
              </a:rPr>
              <a:t>短</a:t>
            </a:r>
            <a:r>
              <a:rPr lang="zh-TW" altLang="en-US" dirty="0"/>
              <a:t>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6F1F73C-4873-444D-8590-E9474A011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526" y="247206"/>
            <a:ext cx="5761450" cy="38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C8103957-EEF4-4E08-8E92-FC32EEECBC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6811" b="16811"/>
          <a:stretch/>
        </p:blipFill>
        <p:spPr/>
      </p:pic>
    </p:spTree>
    <p:extLst>
      <p:ext uri="{BB962C8B-B14F-4D97-AF65-F5344CB8AC3E}">
        <p14:creationId xmlns:p14="http://schemas.microsoft.com/office/powerpoint/2010/main" val="640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195" y="1828800"/>
            <a:ext cx="10223270" cy="4572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18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64/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再來挑戰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  <a:endParaRPr lang="zh-TW" altLang="en-US" sz="4800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E8E6560-81BB-4F80-9170-25A1B035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95" y="2938231"/>
            <a:ext cx="10076329" cy="23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059" y="1775013"/>
            <a:ext cx="10252729" cy="462665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12+13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生字簿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 </a:t>
            </a: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6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zh-TW" sz="1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30" y="430309"/>
            <a:ext cx="9601202" cy="6006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主題：</a:t>
            </a:r>
            <a:r>
              <a:rPr lang="zh-TW" altLang="en-US" sz="3600" dirty="0">
                <a:highlight>
                  <a:srgbClr val="FFFF00"/>
                </a:highlight>
                <a:latin typeface="華康仿宋體W6" panose="02010609010101010101" pitchFamily="49" charset="-120"/>
                <a:ea typeface="華康仿宋體W6" panose="02010609010101010101" pitchFamily="49" charset="-120"/>
              </a:rPr>
              <a:t>我的夢想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944" y="1039907"/>
            <a:ext cx="5268354" cy="618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語詞選用至少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咬緊牙關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刻骨銘心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奮戰不懈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招牌動作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特別耀眼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最高殿堂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有朝一日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意義非凡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4" y="103990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句型選用至少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這是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也是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更何況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無論如何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977435" y="3509769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095" y="407894"/>
            <a:ext cx="9144000" cy="36934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095" y="4755775"/>
            <a:ext cx="9324882" cy="1931895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準備上體育課，</a:t>
            </a:r>
            <a:endParaRPr lang="en-US" altLang="zh-TW" sz="40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下課後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要護眼</a:t>
            </a:r>
            <a:endParaRPr lang="zh-TW" altLang="en-US" sz="4000" b="1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2998</TotalTime>
  <Words>782</Words>
  <Application>Microsoft Office PowerPoint</Application>
  <PresentationFormat>寬螢幕</PresentationFormat>
  <Paragraphs>90</Paragraphs>
  <Slides>21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Arial</vt:lpstr>
      <vt:lpstr>Cambria</vt:lpstr>
      <vt:lpstr>家庭相簿 16X9</vt:lpstr>
      <vt:lpstr>早自修 7:50-8:35   晨讀</vt:lpstr>
      <vt:lpstr>週四課表</vt:lpstr>
      <vt:lpstr>下課5分鐘～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主題：我的夢想</vt:lpstr>
      <vt:lpstr>下課15分鐘～  第4節閩課放桌上 椅子靠攏再下課 </vt:lpstr>
      <vt:lpstr>午餐時間</vt:lpstr>
      <vt:lpstr>午休整潔活動  廁所和教室各1人 掃地＋拖地  潔牙長準備氟水 </vt:lpstr>
      <vt:lpstr>下課５分鐘～    潔牙長準備氟水</vt:lpstr>
      <vt:lpstr>第五節 健康課</vt:lpstr>
      <vt:lpstr>下課５分鐘～    請大家準備英語三本一盒 小老師請帶隊到英文教室</vt:lpstr>
      <vt:lpstr>第七節 綜合課</vt:lpstr>
      <vt:lpstr>PowerPoint 簡報</vt:lpstr>
      <vt:lpstr>PowerPoint 簡報</vt:lpstr>
      <vt:lpstr>PowerPoint 簡報</vt:lpstr>
      <vt:lpstr>PowerPoint 簡報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42</cp:revision>
  <dcterms:created xsi:type="dcterms:W3CDTF">2021-10-16T19:18:34Z</dcterms:created>
  <dcterms:modified xsi:type="dcterms:W3CDTF">2022-01-02T06:34:40Z</dcterms:modified>
</cp:coreProperties>
</file>