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67" r:id="rId3"/>
    <p:sldId id="289" r:id="rId4"/>
    <p:sldId id="275" r:id="rId5"/>
    <p:sldId id="295" r:id="rId6"/>
    <p:sldId id="258" r:id="rId7"/>
    <p:sldId id="296" r:id="rId8"/>
    <p:sldId id="282" r:id="rId9"/>
    <p:sldId id="261" r:id="rId10"/>
    <p:sldId id="290" r:id="rId11"/>
    <p:sldId id="276" r:id="rId12"/>
    <p:sldId id="28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2022/1/2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320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2022/1/2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08" y="125506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b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D10F26E8-66F9-40DD-9B5A-8412381D1D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937" b="3937"/>
          <a:stretch>
            <a:fillRect/>
          </a:stretch>
        </p:blipFill>
        <p:spPr>
          <a:xfrm>
            <a:off x="1368580" y="1357283"/>
            <a:ext cx="5822838" cy="39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67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8847" y="1797423"/>
            <a:ext cx="8839200" cy="326315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美勞課用具</a:t>
            </a:r>
            <a:r>
              <a:rPr lang="zh-TW" altLang="en-US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放桌上  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75400" y="4791635"/>
            <a:ext cx="8943087" cy="2944906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DE7011-AE9C-4ED9-8182-9799FF65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66"/>
            <a:ext cx="111993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8518" y="1129553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音樂課</a:t>
            </a:r>
            <a:r>
              <a:rPr lang="zh-TW" altLang="en-US" sz="4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下課記得</a:t>
            </a:r>
            <a:endParaRPr lang="en-US" altLang="zh-TW" sz="3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64B307E0-3222-4571-B223-0B95EC407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06472" y="3167670"/>
            <a:ext cx="4572000" cy="314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8EB270F-27F8-4DF7-8753-FABD37F69DCF}"/>
              </a:ext>
            </a:extLst>
          </p:cNvPr>
          <p:cNvSpPr txBox="1"/>
          <p:nvPr/>
        </p:nvSpPr>
        <p:spPr>
          <a:xfrm>
            <a:off x="950260" y="4437232"/>
            <a:ext cx="5638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◎第一排同學 請關外窗戶◎</a:t>
            </a:r>
          </a:p>
          <a:p>
            <a:pPr algn="ctr"/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◎第五排同學 請關內窗戶◎</a:t>
            </a:r>
            <a:endParaRPr lang="en-US" altLang="zh-TW" sz="2800" dirty="0">
              <a:solidFill>
                <a:srgbClr val="FF0000"/>
              </a:solidFill>
              <a:highlight>
                <a:srgbClr val="FFFF00"/>
              </a:highlight>
              <a:latin typeface="Arial Black" panose="020B0A04020102020204" pitchFamily="34" charset="0"/>
              <a:ea typeface="華康儷特圓(P)" panose="02010601000101010101" pitchFamily="1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PS.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華康儷特圓(P)" panose="02010601000101010101" pitchFamily="1" charset="-120"/>
              </a:rPr>
              <a:t>放學前檢查門窗電源是否關妥</a:t>
            </a:r>
          </a:p>
        </p:txBody>
      </p:sp>
    </p:spTree>
    <p:extLst>
      <p:ext uri="{BB962C8B-B14F-4D97-AF65-F5344CB8AC3E}">
        <p14:creationId xmlns:p14="http://schemas.microsoft.com/office/powerpoint/2010/main" val="394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974BC7E5-8CF3-4833-90A9-E01A975BC9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7613" b="7613"/>
          <a:stretch/>
        </p:blipFill>
        <p:spPr>
          <a:xfrm>
            <a:off x="1576459" y="2113269"/>
            <a:ext cx="9039081" cy="3754261"/>
          </a:xfrm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週五課表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社國數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美美音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1976" y="1084730"/>
            <a:ext cx="10408023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請大家準備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，放桌上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67952" y="5038164"/>
            <a:ext cx="5316070" cy="1143000"/>
          </a:xfrm>
        </p:spPr>
        <p:txBody>
          <a:bodyPr rtlCol="0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◎椅子靠攏在下課◎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1365" y="429436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36732" y="1632165"/>
            <a:ext cx="11047692" cy="4652964"/>
          </a:xfrm>
        </p:spPr>
        <p:txBody>
          <a:bodyPr rtlCol="0">
            <a:normAutofit fontScale="92500" lnSpcReduction="10000"/>
          </a:bodyPr>
          <a:lstStyle/>
          <a:p>
            <a:r>
              <a:rPr lang="zh-TW" altLang="en-US" sz="35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</a:t>
            </a:r>
            <a:r>
              <a:rPr lang="en-US" altLang="zh-TW" sz="35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  <a:r>
              <a:rPr lang="zh-TW" altLang="en-US" sz="35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endParaRPr lang="en-US" altLang="zh-TW" sz="35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5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今日錄音作業：學習吧</a:t>
            </a:r>
            <a:r>
              <a:rPr lang="en-US" altLang="zh-TW" sz="35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7【U-Z】</a:t>
            </a:r>
          </a:p>
          <a:p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第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14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課短文模擬考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考試時間：</a:t>
            </a:r>
            <a:r>
              <a:rPr lang="en-US" altLang="zh-TW" sz="35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500" dirty="0">
                <a:solidFill>
                  <a:srgbClr val="FF0000"/>
                </a:solidFill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符合主題：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文不對題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字以上：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未達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50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字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個語詞：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只用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沒使用 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個句型：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沒使用 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20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pPr lvl="1"/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全文通順 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endParaRPr lang="en-US" altLang="zh-TW" sz="3500" dirty="0">
              <a:solidFill>
                <a:srgbClr val="000000"/>
              </a:solidFill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lvl="1"/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用字正確 ：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錯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  漏寫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個字  扣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 </a:t>
            </a:r>
            <a:r>
              <a:rPr lang="en-US" altLang="zh-TW" sz="3500" dirty="0">
                <a:solidFill>
                  <a:srgbClr val="000000"/>
                </a:solidFill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457200" lvl="2" indent="0">
              <a:spcBef>
                <a:spcPts val="1200"/>
              </a:spcBef>
              <a:buNone/>
            </a:pPr>
            <a:endParaRPr lang="en-US" altLang="zh-TW" sz="3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1182A6-7C37-443F-806E-DD9FCC1C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30" y="430309"/>
            <a:ext cx="9601202" cy="6006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主題：</a:t>
            </a:r>
            <a:r>
              <a:rPr lang="zh-TW" altLang="en-US" sz="3600">
                <a:highlight>
                  <a:srgbClr val="FFFF00"/>
                </a:highlight>
                <a:latin typeface="華康仿宋體W6" panose="02010609010101010101" pitchFamily="49" charset="-120"/>
                <a:ea typeface="華康仿宋體W6" panose="02010609010101010101" pitchFamily="49" charset="-120"/>
              </a:rPr>
              <a:t>我的未來</a:t>
            </a:r>
            <a:endParaRPr lang="zh-TW" altLang="en-US" sz="3600" dirty="0">
              <a:highlight>
                <a:srgbClr val="FFFF00"/>
              </a:highlight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D9133D-9BC1-4814-9113-A6755A38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944" y="1039907"/>
            <a:ext cx="5268354" cy="618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語詞選用至少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大勢已去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合不攏嘴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歡聲雷動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咧著嘴笑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凜冽寒風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逆轉局勢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鼓譟喧鬧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  <a:sym typeface="Wingdings 2" panose="05020102010507070707" pitchFamily="18" charset="2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榮耀家鄉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AFEF29-EBC1-48B8-8265-72171899A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4" y="1039907"/>
            <a:ext cx="4981479" cy="293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句型選用至少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</a:t>
            </a:r>
            <a:endParaRPr lang="en-US" altLang="zh-TW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不是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而是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沒有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但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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若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r>
              <a:rPr lang="zh-TW" altLang="en-US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就</a:t>
            </a:r>
            <a:r>
              <a:rPr lang="en-US" altLang="zh-TW" sz="3200" dirty="0">
                <a:latin typeface="華康仿宋體W6" panose="02010609010101010101" pitchFamily="49" charset="-120"/>
                <a:ea typeface="華康仿宋體W6" panose="02010609010101010101" pitchFamily="49" charset="-120"/>
                <a:sym typeface="Wingdings 2" panose="05020102010507070707" pitchFamily="18" charset="2"/>
              </a:rPr>
              <a:t>…</a:t>
            </a:r>
            <a:endParaRPr lang="zh-TW" altLang="en-US" sz="32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E28CA9C-0765-417F-B241-6188DF5E457D}"/>
              </a:ext>
            </a:extLst>
          </p:cNvPr>
          <p:cNvSpPr txBox="1"/>
          <p:nvPr/>
        </p:nvSpPr>
        <p:spPr>
          <a:xfrm>
            <a:off x="3977435" y="3509769"/>
            <a:ext cx="7736542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符合主題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文不對題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字以上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未達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50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字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2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個語詞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只用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 1 </a:t>
            </a:r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個句型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沒使用 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20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全文通順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語句不通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zh-TW" altLang="en-US" sz="24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華康仿宋體W6" panose="02010609010101010101" pitchFamily="49" charset="-120"/>
                <a:ea typeface="華康仿宋體W6" panose="02010609010101010101" pitchFamily="49" charset="-120"/>
              </a:rPr>
              <a:t>用字正確 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：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10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(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錯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/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漏寫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個字  扣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1</a:t>
            </a:r>
            <a:r>
              <a:rPr lang="zh-TW" altLang="en-US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分 </a:t>
            </a:r>
            <a:r>
              <a:rPr lang="en-US" altLang="zh-TW" sz="2400" dirty="0">
                <a:latin typeface="華康仿宋體W6" panose="02010609010101010101" pitchFamily="49" charset="-120"/>
                <a:ea typeface="華康仿宋體W6" panose="02010609010101010101" pitchFamily="49" charset="-120"/>
              </a:rPr>
              <a:t>)</a:t>
            </a:r>
            <a:endParaRPr lang="en-US" altLang="zh-TW" sz="2000" dirty="0">
              <a:latin typeface="華康仿宋體W6" panose="02010609010101010101" pitchFamily="49" charset="-120"/>
              <a:ea typeface="華康仿宋體W6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90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7095" y="1832080"/>
            <a:ext cx="6096387" cy="45695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19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你敢挑戰嗎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?</a:t>
            </a: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DAA028-D39A-4ED3-9D92-DD5ADA2D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4"/>
          <a:stretch/>
        </p:blipFill>
        <p:spPr>
          <a:xfrm>
            <a:off x="1440144" y="2623496"/>
            <a:ext cx="9454870" cy="33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00401" y="627530"/>
            <a:ext cx="9852212" cy="577326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   做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   準備自然簿本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最後 椅子靠攏再走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36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1842</TotalTime>
  <Words>722</Words>
  <Application>Microsoft Office PowerPoint</Application>
  <PresentationFormat>寬螢幕</PresentationFormat>
  <Paragraphs>83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Mingliu</vt:lpstr>
      <vt:lpstr>華康POP1體W5</vt:lpstr>
      <vt:lpstr>華康POP1體W5(P)</vt:lpstr>
      <vt:lpstr>華康POP1體W7</vt:lpstr>
      <vt:lpstr>華康POP1體W9(P)</vt:lpstr>
      <vt:lpstr>華康仿宋體W6</vt:lpstr>
      <vt:lpstr>Arial</vt:lpstr>
      <vt:lpstr>Arial Black</vt:lpstr>
      <vt:lpstr>家庭相簿 16X9</vt:lpstr>
      <vt:lpstr>早自修 7:50~8:05   晨讀MSSR </vt:lpstr>
      <vt:lpstr>週五課表</vt:lpstr>
      <vt:lpstr>下課10分鐘～    請大家準備社會簿本，放桌上   小老師請開電子書</vt:lpstr>
      <vt:lpstr>第二節 國語課</vt:lpstr>
      <vt:lpstr>主題：我的未來</vt:lpstr>
      <vt:lpstr>下課15分鐘～ 記得喝水 上廁所 室外走走 望遠凝視</vt:lpstr>
      <vt:lpstr>第三節 數學課</vt:lpstr>
      <vt:lpstr>下課10分鐘～    先   做護眼操 再   準備自然簿本 最後 椅子靠攏再走   小老師請開電子書</vt:lpstr>
      <vt:lpstr>午餐時間</vt:lpstr>
      <vt:lpstr>午休整潔活動  廁所和教室各1人 掃地＋拖地  </vt:lpstr>
      <vt:lpstr>下課5分鐘～    請準備美勞課用具放桌上    </vt:lpstr>
      <vt:lpstr>PowerPoint 簡報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34</cp:revision>
  <dcterms:created xsi:type="dcterms:W3CDTF">2021-10-16T19:18:34Z</dcterms:created>
  <dcterms:modified xsi:type="dcterms:W3CDTF">2022-01-02T07:08:27Z</dcterms:modified>
</cp:coreProperties>
</file>