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9" r:id="rId2"/>
    <p:sldId id="267" r:id="rId3"/>
    <p:sldId id="280" r:id="rId4"/>
    <p:sldId id="270" r:id="rId5"/>
    <p:sldId id="258" r:id="rId6"/>
    <p:sldId id="275" r:id="rId7"/>
    <p:sldId id="295" r:id="rId8"/>
    <p:sldId id="296" r:id="rId9"/>
    <p:sldId id="261" r:id="rId10"/>
    <p:sldId id="259" r:id="rId11"/>
    <p:sldId id="276" r:id="rId12"/>
    <p:sldId id="277" r:id="rId13"/>
    <p:sldId id="283" r:id="rId14"/>
    <p:sldId id="260" r:id="rId15"/>
    <p:sldId id="263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2022/1/9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6079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7847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2022/1/9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2AnrgJhmH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0410" y="170327"/>
            <a:ext cx="3276601" cy="6113931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255060" y="6123660"/>
            <a:ext cx="7216588" cy="5647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36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72234" y="887506"/>
            <a:ext cx="7960659" cy="3863788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34236" y="5773270"/>
            <a:ext cx="6208852" cy="87405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2577352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英文三本一盒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排隊到英文教室上課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4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endParaRPr lang="en-US" altLang="zh-TW" sz="6600" dirty="0"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32D5DC9-CF2B-46CF-93F4-7DB07492A2C0}"/>
              </a:ext>
            </a:extLst>
          </p:cNvPr>
          <p:cNvSpPr txBox="1"/>
          <p:nvPr/>
        </p:nvSpPr>
        <p:spPr>
          <a:xfrm>
            <a:off x="1293812" y="5816895"/>
            <a:ext cx="12575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請關外窗戶◎第五排同學 請關內窗戶◎</a:t>
            </a:r>
            <a:endParaRPr lang="en-US" altLang="zh-TW" sz="32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4B69A4D-E6D9-4B4E-A91A-1EE5975E6721}"/>
              </a:ext>
            </a:extLst>
          </p:cNvPr>
          <p:cNvSpPr txBox="1"/>
          <p:nvPr/>
        </p:nvSpPr>
        <p:spPr>
          <a:xfrm>
            <a:off x="2000395" y="1292580"/>
            <a:ext cx="81880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準備明後天期末考</a:t>
            </a:r>
            <a:endParaRPr lang="en-US" altLang="zh-TW" sz="3600" dirty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  <a:p>
            <a:r>
              <a:rPr lang="zh-TW" altLang="en-US" sz="36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   整理桌椅、清空抽屜</a:t>
            </a:r>
            <a:r>
              <a:rPr lang="en-US" altLang="zh-TW" sz="36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(</a:t>
            </a:r>
            <a:r>
              <a:rPr lang="zh-TW" altLang="en-US" sz="36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只留衛生紙</a:t>
            </a:r>
            <a:r>
              <a:rPr lang="en-US" altLang="zh-TW" sz="36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)</a:t>
            </a:r>
            <a:endParaRPr lang="en-US" altLang="zh-TW" sz="3600" dirty="0">
              <a:latin typeface="華康特粗楷體" panose="02010609010101010101" pitchFamily="49" charset="-120"/>
              <a:ea typeface="華康特粗楷體" panose="02010609010101010101" pitchFamily="49" charset="-120"/>
              <a:hlinkClick r:id="rId3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600" dirty="0">
                <a:latin typeface="華康特粗楷體" panose="02010609010101010101" pitchFamily="49" charset="-120"/>
                <a:ea typeface="華康特粗楷體" panose="02010609010101010101" pitchFamily="49" charset="-120"/>
                <a:hlinkClick r:id="rId3"/>
              </a:rPr>
              <a:t>【</a:t>
            </a:r>
            <a:r>
              <a:rPr lang="zh-TW" altLang="en-US" sz="3600" dirty="0">
                <a:latin typeface="華康特粗楷體" panose="02010609010101010101" pitchFamily="49" charset="-120"/>
                <a:ea typeface="華康特粗楷體" panose="02010609010101010101" pitchFamily="49" charset="-120"/>
                <a:hlinkClick r:id="rId3"/>
              </a:rPr>
              <a:t>以身試老</a:t>
            </a:r>
            <a:r>
              <a:rPr lang="en-US" altLang="zh-TW" sz="3600" dirty="0">
                <a:latin typeface="華康特粗楷體" panose="02010609010101010101" pitchFamily="49" charset="-120"/>
                <a:ea typeface="華康特粗楷體" panose="02010609010101010101" pitchFamily="49" charset="-120"/>
                <a:hlinkClick r:id="rId3"/>
              </a:rPr>
              <a:t>】</a:t>
            </a:r>
            <a:endParaRPr lang="en-US" altLang="zh-TW" dirty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  <a:p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 少年仔睡老人院 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3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天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2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夜</a:t>
            </a:r>
          </a:p>
          <a:p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蘋果動新聞推出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【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以身試老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】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系列報導，以真人實境的方式，記錄八零後的社工系研究生潘仁浩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(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小潘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)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，進住老人機構三天兩夜，親身體驗老人生活的過 程，希望吸引社會大眾更關注家中長輩及老人議題。</a:t>
            </a:r>
          </a:p>
          <a:p>
            <a:endParaRPr lang="zh-TW" altLang="en-US" sz="2000" dirty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  <a:p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【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以身試老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】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老人院實境體驗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1∼ 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重量衣催人老</a:t>
            </a:r>
          </a:p>
          <a:p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【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以身試老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】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老人院實境體驗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2∼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照服員幫洗澡</a:t>
            </a:r>
          </a:p>
          <a:p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【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以身試老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】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老人院實境體驗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3∼ 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尿布終極挑戰</a:t>
            </a:r>
          </a:p>
          <a:p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【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以身試老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】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老人院實境體驗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4∼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人不老心已老 </a:t>
            </a:r>
            <a:endParaRPr lang="zh-TW" altLang="en-US" sz="1400" dirty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04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E56A5508-E694-4A60-A877-E697D596C8A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3994" b="13994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週一課表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自自數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社英綜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9576" y="1981200"/>
            <a:ext cx="1059628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準備</a:t>
            </a:r>
            <a:r>
              <a:rPr lang="zh-TW" altLang="en-US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自然簿本</a:t>
            </a:r>
            <a:br>
              <a:rPr lang="en-US" altLang="zh-TW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桌面清空、椅子靠攏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3.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小老師帶隊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到自然教室上課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30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 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下課要做 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50260" y="1766047"/>
            <a:ext cx="9377081" cy="4329953"/>
          </a:xfrm>
        </p:spPr>
        <p:txBody>
          <a:bodyPr rtlCol="0">
            <a:normAutofit/>
          </a:bodyPr>
          <a:lstStyle/>
          <a:p>
            <a:r>
              <a:rPr lang="zh-TW" altLang="en-US" sz="4400" b="0" i="0" dirty="0">
                <a:solidFill>
                  <a:srgbClr val="000000"/>
                </a:solidFill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數</a:t>
            </a:r>
            <a:r>
              <a:rPr lang="en-US" altLang="zh-TW" sz="4400" b="0" i="0" dirty="0">
                <a:solidFill>
                  <a:srgbClr val="000000"/>
                </a:solidFill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6-10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複習卷</a:t>
            </a:r>
            <a:r>
              <a:rPr lang="en-US" altLang="zh-TW" sz="4400" b="0" i="0" dirty="0">
                <a:solidFill>
                  <a:srgbClr val="000000"/>
                </a:solidFill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/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最終挑戰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B551ABC-F53F-42EC-AC27-744354C22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60" y="2988488"/>
            <a:ext cx="10079663" cy="261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15615" y="545976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下課了～先做</a:t>
            </a:r>
            <a:r>
              <a:rPr lang="zh-TW" altLang="en-US" sz="59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08213" y="2505199"/>
            <a:ext cx="11187951" cy="3675530"/>
          </a:xfrm>
        </p:spPr>
        <p:txBody>
          <a:bodyPr rtlCol="0">
            <a:no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第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12-14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課習作小考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考試時間：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分鐘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第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13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課短文模擬考 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考試時間：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分鐘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第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14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課短文模擬考 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考試時間：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分鐘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東奧選手故事</a:t>
            </a:r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1182A6-7C37-443F-806E-DD9FCC1C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30" y="430309"/>
            <a:ext cx="9601202" cy="600634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主題：</a:t>
            </a:r>
            <a:r>
              <a:rPr lang="zh-TW" altLang="en-US" sz="3600" dirty="0">
                <a:highlight>
                  <a:srgbClr val="FFFF00"/>
                </a:highlight>
                <a:latin typeface="華康仿宋體W6" panose="02010609010101010101" pitchFamily="49" charset="-120"/>
                <a:ea typeface="華康仿宋體W6" panose="02010609010101010101" pitchFamily="49" charset="-120"/>
              </a:rPr>
              <a:t>我的夢想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D9133D-9BC1-4814-9113-A6755A38D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6944" y="1039907"/>
            <a:ext cx="5268354" cy="6182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語詞選用至少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咬緊牙關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刻骨銘心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奮戰不懈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招牌動作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特別耀眼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最高殿堂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有朝一日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意義非凡</a:t>
            </a:r>
            <a:endParaRPr lang="zh-TW" altLang="en-US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AFEF29-EBC1-48B8-8265-72171899A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4" y="1039907"/>
            <a:ext cx="4981479" cy="2933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句型選用至少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這是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也是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更何況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無論如何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E28CA9C-0765-417F-B241-6188DF5E457D}"/>
              </a:ext>
            </a:extLst>
          </p:cNvPr>
          <p:cNvSpPr txBox="1"/>
          <p:nvPr/>
        </p:nvSpPr>
        <p:spPr>
          <a:xfrm>
            <a:off x="3977435" y="3509769"/>
            <a:ext cx="7736542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符合主題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文不對題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字以上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未達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2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個語詞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只用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 1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個句型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全文通順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語句不通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zh-TW" altLang="en-US" sz="24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用字正確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錯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漏寫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en-US" altLang="zh-TW" sz="20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77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1182A6-7C37-443F-806E-DD9FCC1C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30" y="430309"/>
            <a:ext cx="9601202" cy="600634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主題：</a:t>
            </a:r>
            <a:r>
              <a:rPr lang="zh-TW" altLang="en-US" sz="3600">
                <a:highlight>
                  <a:srgbClr val="FFFF00"/>
                </a:highlight>
                <a:latin typeface="華康仿宋體W6" panose="02010609010101010101" pitchFamily="49" charset="-120"/>
                <a:ea typeface="華康仿宋體W6" panose="02010609010101010101" pitchFamily="49" charset="-120"/>
              </a:rPr>
              <a:t>我的未來</a:t>
            </a:r>
            <a:endParaRPr lang="zh-TW" altLang="en-US" sz="3600" dirty="0">
              <a:highlight>
                <a:srgbClr val="FFFF00"/>
              </a:highlight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D9133D-9BC1-4814-9113-A6755A38D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6944" y="1039907"/>
            <a:ext cx="5268354" cy="6182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語詞選用至少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大勢已去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合不攏嘴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歡聲雷動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咧著嘴笑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凜冽寒風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逆轉局勢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鼓譟喧鬧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榮耀家鄉</a:t>
            </a:r>
            <a:endParaRPr lang="zh-TW" altLang="en-US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AFEF29-EBC1-48B8-8265-72171899A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4" y="1039907"/>
            <a:ext cx="4981479" cy="2933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句型選用至少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不是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而是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沒有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但</a:t>
            </a:r>
            <a:endParaRPr lang="zh-TW" altLang="en-US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若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就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E28CA9C-0765-417F-B241-6188DF5E457D}"/>
              </a:ext>
            </a:extLst>
          </p:cNvPr>
          <p:cNvSpPr txBox="1"/>
          <p:nvPr/>
        </p:nvSpPr>
        <p:spPr>
          <a:xfrm>
            <a:off x="3977435" y="3509769"/>
            <a:ext cx="7736542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符合主題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文不對題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字以上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未達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2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個語詞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只用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 1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個句型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全文通順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語句不通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zh-TW" altLang="en-US" sz="24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用字正確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錯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漏寫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en-US" altLang="zh-TW" sz="20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90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4366</TotalTime>
  <Words>931</Words>
  <Application>Microsoft Office PowerPoint</Application>
  <PresentationFormat>寬螢幕</PresentationFormat>
  <Paragraphs>101</Paragraphs>
  <Slides>15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Mingliu</vt:lpstr>
      <vt:lpstr>華康POP1體W5</vt:lpstr>
      <vt:lpstr>華康POP1體W5(P)</vt:lpstr>
      <vt:lpstr>華康POP1體W7</vt:lpstr>
      <vt:lpstr>華康POP1體W9(P)</vt:lpstr>
      <vt:lpstr>華康仿宋體W6</vt:lpstr>
      <vt:lpstr>華康特粗楷體</vt:lpstr>
      <vt:lpstr>Arial</vt:lpstr>
      <vt:lpstr>家庭相簿 16X9</vt:lpstr>
      <vt:lpstr>早自修 7:50~8:05   MSSR晨讀 請安靜閱讀  </vt:lpstr>
      <vt:lpstr>週一課表</vt:lpstr>
      <vt:lpstr>下課５分鐘～ 1.準備自然簿本 2.桌面清空、椅子靠攏 3.小老師帶隊到自然教室上課</vt:lpstr>
      <vt:lpstr>第三節 數學課 下課要做 護眼操</vt:lpstr>
      <vt:lpstr>下課了～先做護眼操 記得喝水 上廁所 室外走走 望遠凝視</vt:lpstr>
      <vt:lpstr>第四節 國語課</vt:lpstr>
      <vt:lpstr>主題：我的夢想</vt:lpstr>
      <vt:lpstr>主題：我的未來</vt:lpstr>
      <vt:lpstr>午餐時間</vt:lpstr>
      <vt:lpstr>午休整潔活動  廁所和教室各1人 掃地＋拖地  </vt:lpstr>
      <vt:lpstr>下課５分鐘～    請大家拿出社會簿本   小老師請開電子書</vt:lpstr>
      <vt:lpstr>下課10分鐘～  英文三本一盒   排隊到英文教室上課</vt:lpstr>
      <vt:lpstr>第七節 綜合課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43</cp:revision>
  <dcterms:created xsi:type="dcterms:W3CDTF">2021-10-16T19:18:34Z</dcterms:created>
  <dcterms:modified xsi:type="dcterms:W3CDTF">2022-01-09T00:08:11Z</dcterms:modified>
</cp:coreProperties>
</file>