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3" r:id="rId2"/>
    <p:sldId id="267" r:id="rId3"/>
    <p:sldId id="258" r:id="rId4"/>
    <p:sldId id="270" r:id="rId5"/>
    <p:sldId id="294" r:id="rId6"/>
    <p:sldId id="295" r:id="rId7"/>
    <p:sldId id="281" r:id="rId8"/>
    <p:sldId id="284" r:id="rId9"/>
    <p:sldId id="261" r:id="rId10"/>
    <p:sldId id="259" r:id="rId11"/>
    <p:sldId id="276" r:id="rId12"/>
    <p:sldId id="289" r:id="rId13"/>
    <p:sldId id="260" r:id="rId14"/>
    <p:sldId id="263" r:id="rId15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D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2022/1/8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209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18370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51952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2323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2022/1/8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721068" y="806824"/>
            <a:ext cx="3276601" cy="5131425"/>
          </a:xfrm>
        </p:spPr>
        <p:txBody>
          <a:bodyPr rtlCol="0">
            <a:normAutofit fontScale="90000"/>
          </a:bodyPr>
          <a:lstStyle/>
          <a:p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安靜晨讀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準備期末考</a:t>
            </a: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…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國自英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27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8:00</a:t>
            </a:r>
            <a:r>
              <a:rPr lang="zh-TW" altLang="en-US" sz="27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排座位間距拉大</a:t>
            </a:r>
            <a:br>
              <a:rPr lang="en-US" altLang="zh-TW" sz="27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27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8:10</a:t>
            </a:r>
            <a:r>
              <a:rPr lang="zh-TW" altLang="en-US" sz="27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抽屜只有衛生紙</a:t>
            </a:r>
            <a:br>
              <a:rPr lang="en-US" altLang="zh-TW" sz="27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27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8:20</a:t>
            </a:r>
            <a:r>
              <a:rPr lang="zh-TW" altLang="en-US" sz="27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每排輪流上廁所</a:t>
            </a:r>
            <a:br>
              <a:rPr lang="en-US" altLang="zh-TW" sz="27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27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8:30</a:t>
            </a:r>
            <a:r>
              <a:rPr lang="zh-TW" altLang="en-US" sz="27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整理書包放櫃上</a:t>
            </a:r>
            <a:endParaRPr lang="zh-TW" altLang="en-US" sz="44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午休整潔活動</a:t>
            </a:r>
            <a:br>
              <a:rPr lang="en-US" altLang="zh-TW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br>
              <a:rPr lang="en-US" altLang="zh-TW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廁所和教室各</a:t>
            </a:r>
            <a: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1</a:t>
            </a: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人</a:t>
            </a:r>
            <a:br>
              <a:rPr lang="en-US" altLang="zh-TW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  <a:t>掃地＋拖地</a:t>
            </a:r>
            <a:b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BBA5CAEA-42D6-404F-898B-927478D81DB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5635" r="15635"/>
          <a:stretch/>
        </p:blipFill>
        <p:spPr/>
      </p:pic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98154569-276E-4E06-9707-6FC4D632DE7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1655" r="1655"/>
          <a:stretch/>
        </p:blipFill>
        <p:spPr/>
      </p:pic>
      <p:sp>
        <p:nvSpPr>
          <p:cNvPr id="13" name="標題 3">
            <a:extLst>
              <a:ext uri="{FF2B5EF4-FFF2-40B4-BE49-F238E27FC236}">
                <a16:creationId xmlns:a16="http://schemas.microsoft.com/office/drawing/2014/main" id="{2684BD80-483D-4B62-B680-969FCED91926}"/>
              </a:ext>
            </a:extLst>
          </p:cNvPr>
          <p:cNvSpPr txBox="1">
            <a:spLocks/>
          </p:cNvSpPr>
          <p:nvPr/>
        </p:nvSpPr>
        <p:spPr>
          <a:xfrm>
            <a:off x="977900" y="5707050"/>
            <a:ext cx="12191999" cy="9557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</a:schemeClr>
                </a:solidFill>
                <a:latin typeface="Mingliu" panose="02020509000000000000" pitchFamily="49" charset="-120"/>
                <a:ea typeface="Mingliu" panose="02020509000000000000" pitchFamily="49" charset="-120"/>
                <a:cs typeface="+mj-cs"/>
              </a:defRPr>
            </a:lvl1pPr>
          </a:lstStyle>
          <a:p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感謝 </a:t>
            </a:r>
            <a:r>
              <a:rPr lang="zh-TW" altLang="en-US" sz="3600" u="sng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采瑜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  <a:sym typeface="Wingdings" panose="05000000000000000000" pitchFamily="2" charset="2"/>
              </a:rPr>
              <a:t> 協助整理教室整潔</a:t>
            </a:r>
            <a:r>
              <a:rPr lang="en-US" altLang="zh-TW" sz="14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	</a:t>
            </a:r>
            <a:endParaRPr lang="zh-TW" altLang="en-US" sz="24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8142" y="475130"/>
            <a:ext cx="8641976" cy="408790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準備  </a:t>
            </a: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英語三本一盒</a:t>
            </a:r>
            <a:br>
              <a:rPr lang="en-US" altLang="zh-TW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小老師</a:t>
            </a:r>
            <a:r>
              <a:rPr lang="zh-TW" altLang="en-US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請帶隊到英文教室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039036" y="5862917"/>
            <a:ext cx="6329082" cy="1667435"/>
          </a:xfrm>
        </p:spPr>
        <p:txBody>
          <a:bodyPr rtlCol="0">
            <a:normAutofit/>
          </a:bodyPr>
          <a:lstStyle/>
          <a:p>
            <a:pPr algn="r" rtl="0"/>
            <a:r>
              <a:rPr lang="zh-TW" altLang="en-US" sz="4800" dirty="0">
                <a:solidFill>
                  <a:schemeClr val="bg1"/>
                </a:solidFill>
                <a:highlight>
                  <a:srgbClr val="0080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◎電器長 請開電燈◎</a:t>
            </a:r>
            <a:endParaRPr lang="en-US" altLang="zh-TW" sz="4800" dirty="0">
              <a:solidFill>
                <a:schemeClr val="bg1"/>
              </a:solidFill>
              <a:highlight>
                <a:srgbClr val="0080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0494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1964" y="2034118"/>
            <a:ext cx="9601202" cy="1130423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第七節 資訊課</a:t>
            </a:r>
            <a:br>
              <a:rPr lang="en-US" altLang="zh-TW" sz="660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br>
              <a:rPr lang="en-US" altLang="zh-TW" sz="40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FEA2D5A-67CA-4245-AD7D-323A938913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376365" y="456330"/>
            <a:ext cx="2171888" cy="2309060"/>
          </a:xfrm>
        </p:spPr>
      </p:pic>
      <p:sp>
        <p:nvSpPr>
          <p:cNvPr id="7" name="標題 1">
            <a:extLst>
              <a:ext uri="{FF2B5EF4-FFF2-40B4-BE49-F238E27FC236}">
                <a16:creationId xmlns:a16="http://schemas.microsoft.com/office/drawing/2014/main" id="{8108B3E5-D04A-4028-8B54-9605B88CC4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5399" y="3328148"/>
            <a:ext cx="8414964" cy="981635"/>
          </a:xfrm>
        </p:spPr>
        <p:txBody>
          <a:bodyPr rtlCol="0">
            <a:noAutofit/>
          </a:bodyPr>
          <a:lstStyle/>
          <a:p>
            <a:pPr marL="0" indent="0" rtl="0">
              <a:buNone/>
            </a:pPr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  <a:cs typeface="+mj-cs"/>
              </a:rPr>
              <a:t>第八節 體育課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桌子對正、椅子抬起來</a:t>
            </a:r>
            <a:endParaRPr lang="en-US" altLang="zh-TW" sz="4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檢查書包、餐袋、雨具</a:t>
            </a:r>
            <a:r>
              <a:rPr lang="en-US" altLang="zh-TW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…</a:t>
            </a:r>
            <a:r>
              <a:rPr lang="zh-TW" altLang="en-US" sz="4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記得帶走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7732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7" name="圖片版面配置區 6">
            <a:extLst>
              <a:ext uri="{FF2B5EF4-FFF2-40B4-BE49-F238E27FC236}">
                <a16:creationId xmlns:a16="http://schemas.microsoft.com/office/drawing/2014/main" id="{B26811BC-7DBB-440D-A9CD-262EBC0725B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5625" b="15625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週二課表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159340" y="1766046"/>
            <a:ext cx="10476847" cy="5091954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閱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考國語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社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考自然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marL="0" indent="0">
              <a:buNone/>
            </a:pP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考英文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英資體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閱讀課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BC549D-1E9F-438B-8846-CF34A8858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1917" y="1842973"/>
            <a:ext cx="8583707" cy="390420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期末考</a:t>
            </a:r>
            <a:r>
              <a:rPr lang="en-US" altLang="zh-TW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國語</a:t>
            </a:r>
            <a:endParaRPr lang="en-US" altLang="zh-TW" sz="60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寫完考卷檢查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遍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檢查無誤趴下休息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忌 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疑似作弊行為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鐘響後聽監考老師指示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監考老師說下課後，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  </a:t>
            </a:r>
            <a:r>
              <a:rPr lang="zh-TW" altLang="en-US" sz="60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請留在教室準備 自然</a:t>
            </a:r>
            <a:endParaRPr lang="zh-TW" altLang="en-US" sz="60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8D556749-BFCD-42BF-A237-7A23300EB0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03459" y="2048363"/>
            <a:ext cx="2938955" cy="289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社會課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BC549D-1E9F-438B-8846-CF34A8858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2622" y="1891553"/>
            <a:ext cx="8583707" cy="426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期末考</a:t>
            </a:r>
            <a:r>
              <a:rPr lang="en-US" altLang="zh-TW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自然</a:t>
            </a:r>
            <a:endParaRPr lang="en-US" altLang="zh-TW" sz="60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寫完考卷檢查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遍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檢查無誤趴下休息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忌 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疑似作弊行為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鐘響後聽監考老師指示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監考老師說下課後，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  </a:t>
            </a:r>
            <a:r>
              <a:rPr lang="zh-TW" altLang="en-US" sz="60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請留在教室準備 英文</a:t>
            </a:r>
            <a:endParaRPr lang="zh-TW" altLang="en-US" sz="60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8D556749-BFCD-42BF-A237-7A23300EB0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03459" y="2048363"/>
            <a:ext cx="2938955" cy="289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217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5399" y="1151094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數學課</a:t>
            </a:r>
            <a:br>
              <a:rPr lang="en-US" altLang="zh-TW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3BC549D-1E9F-438B-8846-CF34A88580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92622" y="1891553"/>
            <a:ext cx="8583707" cy="4267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期末考</a:t>
            </a:r>
            <a:r>
              <a:rPr lang="en-US" altLang="zh-TW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英文</a:t>
            </a:r>
            <a:endParaRPr lang="en-US" altLang="zh-TW" sz="60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寫完考卷檢查</a:t>
            </a:r>
            <a:r>
              <a:rPr lang="en-US" altLang="zh-TW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遍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檢查無誤趴下休息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 忌 </a:t>
            </a: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疑似作弊行為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鐘響後聽監考老師指示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監考老師說下課後，</a:t>
            </a:r>
            <a:endParaRPr lang="en-US" altLang="zh-TW" sz="60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zh-TW" altLang="en-US" sz="60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  </a:t>
            </a:r>
            <a:r>
              <a:rPr lang="zh-TW" altLang="en-US" sz="60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請下課休息</a:t>
            </a:r>
            <a:r>
              <a:rPr lang="en-US" altLang="zh-TW" sz="60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6000" dirty="0"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分鐘</a:t>
            </a:r>
            <a:endParaRPr lang="zh-TW" altLang="en-US" sz="60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12" name="內容版面配置區 11">
            <a:extLst>
              <a:ext uri="{FF2B5EF4-FFF2-40B4-BE49-F238E27FC236}">
                <a16:creationId xmlns:a16="http://schemas.microsoft.com/office/drawing/2014/main" id="{8D556749-BFCD-42BF-A237-7A23300EB0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503459" y="2048363"/>
            <a:ext cx="2938955" cy="289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346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10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endParaRPr lang="zh-TW" altLang="en-US" sz="3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99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08" y="2439269"/>
            <a:ext cx="8558403" cy="3091953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檢討訂正期末考國卷</a:t>
            </a:r>
            <a:endParaRPr lang="en-US" altLang="zh-TW" sz="4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4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批改訂正數</a:t>
            </a:r>
            <a:r>
              <a:rPr lang="en-US" altLang="zh-TW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6-10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複習卷</a:t>
            </a:r>
            <a:endParaRPr lang="en-US" altLang="zh-TW" sz="4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28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國語課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372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3841</TotalTime>
  <Words>605</Words>
  <Application>Microsoft Office PowerPoint</Application>
  <PresentationFormat>寬螢幕</PresentationFormat>
  <Paragraphs>78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Mingliu</vt:lpstr>
      <vt:lpstr>華康POP1體W5</vt:lpstr>
      <vt:lpstr>華康POP1體W7</vt:lpstr>
      <vt:lpstr>華康POP1體W9(P)</vt:lpstr>
      <vt:lpstr>Arial</vt:lpstr>
      <vt:lpstr>家庭相簿 16X9</vt:lpstr>
      <vt:lpstr>早自修 7:50~8:05 安靜晨讀   準備期末考…國自英  8:00排座位間距拉大 8:10抽屜只有衛生紙 8:20每排輪流上廁所 8:30整理書包放櫃上</vt:lpstr>
      <vt:lpstr>週二課表</vt:lpstr>
      <vt:lpstr>下課５分鐘～ 記得喝水 上廁所 室外走走 望遠凝視</vt:lpstr>
      <vt:lpstr>第一節 閱讀課 </vt:lpstr>
      <vt:lpstr>第二節 社會課 </vt:lpstr>
      <vt:lpstr>第三節 數學課 </vt:lpstr>
      <vt:lpstr>下課10分鐘～ 記得喝水 上廁所 室外走走 望遠凝視</vt:lpstr>
      <vt:lpstr>第四節 國語課</vt:lpstr>
      <vt:lpstr>午餐時間</vt:lpstr>
      <vt:lpstr>午休整潔活動  廁所和教室各1人 掃地＋拖地 </vt:lpstr>
      <vt:lpstr>下課５分鐘～      準備  英語三本一盒 小老師請帶隊到英文教室</vt:lpstr>
      <vt:lpstr>第七節 資訊課  </vt:lpstr>
      <vt:lpstr>天雨帶雨具 天冷帶外套</vt:lpstr>
      <vt:lpstr>學習吧-我們這一班-桃園天氣預報 隨時留意天氣變化，請保重身體!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42</cp:revision>
  <dcterms:created xsi:type="dcterms:W3CDTF">2021-10-16T19:18:34Z</dcterms:created>
  <dcterms:modified xsi:type="dcterms:W3CDTF">2022-01-08T05:47:27Z</dcterms:modified>
</cp:coreProperties>
</file>