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7" r:id="rId2"/>
    <p:sldId id="292" r:id="rId3"/>
    <p:sldId id="281" r:id="rId4"/>
    <p:sldId id="293" r:id="rId5"/>
    <p:sldId id="308" r:id="rId6"/>
    <p:sldId id="258" r:id="rId7"/>
    <p:sldId id="275" r:id="rId8"/>
    <p:sldId id="302" r:id="rId9"/>
    <p:sldId id="303" r:id="rId10"/>
    <p:sldId id="304" r:id="rId11"/>
    <p:sldId id="305" r:id="rId12"/>
    <p:sldId id="306" r:id="rId13"/>
    <p:sldId id="307" r:id="rId14"/>
    <p:sldId id="266" r:id="rId15"/>
    <p:sldId id="261" r:id="rId16"/>
    <p:sldId id="286" r:id="rId17"/>
    <p:sldId id="276" r:id="rId18"/>
    <p:sldId id="280" r:id="rId19"/>
    <p:sldId id="284" r:id="rId20"/>
    <p:sldId id="270" r:id="rId21"/>
    <p:sldId id="297" r:id="rId22"/>
    <p:sldId id="298" r:id="rId23"/>
    <p:sldId id="299" r:id="rId24"/>
    <p:sldId id="300" r:id="rId25"/>
    <p:sldId id="301" r:id="rId26"/>
    <p:sldId id="260" r:id="rId27"/>
    <p:sldId id="294" r:id="rId28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CDCBD08-2912-4EC9-B77A-2EE24F48861F}" type="datetime1">
              <a:rPr lang="zh-TW" altLang="en-US" smtClean="0">
                <a:latin typeface="Mingliu" panose="02020509000000000000" pitchFamily="49" charset="-120"/>
                <a:ea typeface="Mingliu" panose="02020509000000000000" pitchFamily="49" charset="-120"/>
              </a:rPr>
              <a:t>2022/1/9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037FB0-595B-40EF-A0BA-20862A72C3E0}" type="slidenum">
              <a:rPr lang="en-US" altLang="zh-TW" smtClean="0">
                <a:latin typeface="Mingliu" panose="02020509000000000000" pitchFamily="49" charset="-120"/>
                <a:ea typeface="Mingliu" panose="02020509000000000000" pitchFamily="49" charset="-120"/>
              </a:rPr>
              <a:t>‹#›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A83C6C10-0B1C-40AD-9006-61E73E4DECA0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B94165F4-379C-44F2-8E89-DB43904FE85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2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 dirty="0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76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2099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1893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2099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9979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50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927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6280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6501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824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3192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24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7860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3457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 dirty="0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4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E12F2C4-C6C9-461B-8042-7E4AC7E3CBB3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C29A75D-7E02-431D-8B43-2605EE90A2C4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9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6F3DC39-4BBD-4F99-8CC2-77A6F092AECD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0" name="手繪多邊形​​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1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D718622-CB9F-42FE-AB96-FB74A05F59C1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7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154F384-6BC9-41CF-8A52-1286F6D17327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063DCE-A35A-4368-9F01-459C398F4762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樹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8F82F4A-1334-4E08-B98E-3675EDC9FBB0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9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59088B3-56DB-4F36-A48D-38EBBA69F463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 spc="100" baseline="0"/>
            </a:lvl1pPr>
            <a:lvl2pPr>
              <a:defRPr spc="100" baseline="0"/>
            </a:lvl2pPr>
            <a:lvl3pPr>
              <a:defRPr spc="100" baseline="0"/>
            </a:lvl3pPr>
            <a:lvl4pPr>
              <a:defRPr spc="100" baseline="0"/>
            </a:lvl4pPr>
            <a:lvl5pPr>
              <a:defRPr spc="100" baseline="0"/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004B175-651A-470E-8C2E-8727EA4A3215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 rtlCol="0"/>
          <a:lstStyle>
            <a:lvl1pPr>
              <a:defRPr spc="100" baseline="0"/>
            </a:lvl1pPr>
            <a:lvl2pPr>
              <a:defRPr spc="100" baseline="0"/>
            </a:lvl2pPr>
            <a:lvl3pPr>
              <a:defRPr spc="100" baseline="0"/>
            </a:lvl3pPr>
            <a:lvl4pPr>
              <a:defRPr spc="100" baseline="0"/>
            </a:lvl4pPr>
            <a:lvl5pPr>
              <a:defRPr spc="100" baseline="0"/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6BA9EC0-0AA0-4843-A6CC-B071CC8E90B9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標題的圖片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群組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手繪多邊形​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grpSp>
            <p:nvGrpSpPr>
              <p:cNvPr id="12" name="群組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手繪多邊形​​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4" name="手繪多邊形​​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5" name="手繪多邊形​​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6" name="手繪多邊形​​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7" name="手繪多邊形​​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8" name="手繪多邊形​​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9" name="手繪多邊形​​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0" name="手繪多邊形​​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1" name="手繪多邊形​​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2" name="手繪多邊形​​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3" name="手繪多邊形​​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4" name="手繪多邊形​​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5" name="手繪多邊形​​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6" name="手繪多邊形​​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7" name="手繪多邊形​​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8" name="手繪多邊形​​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9" name="手繪多邊形​​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0" name="手繪多邊形​​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1" name="手繪多邊形​​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2" name="手繪多邊形​​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3" name="手繪多邊形​​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4" name="手繪多邊形​​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5" name="手繪多邊形​​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6" name="手繪多邊形​​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7" name="手繪多邊形​​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8" name="手繪多邊形​​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9" name="手繪多邊形​​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0" name="手繪多邊形​​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1" name="手繪多邊形​​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2" name="手繪多邊形​​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3" name="手繪多邊形​​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4" name="手繪多邊形​​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5" name="手繪多邊形​​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6" name="手繪多邊形​​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7" name="手繪多邊形​​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8" name="手繪多邊形​​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9" name="手繪多邊形​​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0" name="手繪多邊形​​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1" name="手繪多邊形​​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2" name="手繪多邊形​​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3" name="手繪多邊形​​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4" name="手繪多邊形​​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5" name="手繪多邊形​​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6" name="手繪多邊形​​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7" name="手繪多邊形​​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8" name="手繪多邊形​​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9" name="手繪多邊形​​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60" name="手繪多邊形​​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61" name="手繪多邊形​​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62" name="手繪多邊形​​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63" name="手繪多邊形​​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</p:grpSp>
        </p:grpSp>
        <p:sp>
          <p:nvSpPr>
            <p:cNvPr id="10" name="手繪多邊形​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68" name="圖片預留位置 67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寬幅圖片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64" name="手繪多邊形​​ 63"/>
          <p:cNvSpPr>
            <a:spLocks/>
          </p:cNvSpPr>
          <p:nvPr/>
        </p:nvSpPr>
        <p:spPr bwMode="auto">
          <a:xfrm>
            <a:off x="1185732" y="1752228"/>
            <a:ext cx="9817165" cy="3518272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5" name="手繪多邊形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6" name="手繪多邊形 65"/>
          <p:cNvSpPr>
            <a:spLocks/>
          </p:cNvSpPr>
          <p:nvPr/>
        </p:nvSpPr>
        <p:spPr bwMode="auto">
          <a:xfrm>
            <a:off x="1255712" y="1827385"/>
            <a:ext cx="9675672" cy="33669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7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1315615" y="1914879"/>
            <a:ext cx="9547705" cy="3171471"/>
          </a:xfrm>
          <a:custGeom>
            <a:avLst/>
            <a:gdLst>
              <a:gd name="connsiteX0" fmla="*/ 650308 w 9555325"/>
              <a:gd name="connsiteY0" fmla="*/ 0 h 4638481"/>
              <a:gd name="connsiteX1" fmla="*/ 8849738 w 9555325"/>
              <a:gd name="connsiteY1" fmla="*/ 0 h 4638481"/>
              <a:gd name="connsiteX2" fmla="*/ 9517225 w 9555325"/>
              <a:gd name="connsiteY2" fmla="*/ 492179 h 4638481"/>
              <a:gd name="connsiteX3" fmla="*/ 9555325 w 9555325"/>
              <a:gd name="connsiteY3" fmla="*/ 3489265 h 4638481"/>
              <a:gd name="connsiteX4" fmla="*/ 9323528 w 9555325"/>
              <a:gd name="connsiteY4" fmla="*/ 3999732 h 4638481"/>
              <a:gd name="connsiteX5" fmla="*/ 9257247 w 9555325"/>
              <a:gd name="connsiteY5" fmla="*/ 3818831 h 4638481"/>
              <a:gd name="connsiteX6" fmla="*/ 8857627 w 9555325"/>
              <a:gd name="connsiteY6" fmla="*/ 4294672 h 4638481"/>
              <a:gd name="connsiteX7" fmla="*/ 8212559 w 9555325"/>
              <a:gd name="connsiteY7" fmla="*/ 4152775 h 4638481"/>
              <a:gd name="connsiteX8" fmla="*/ 8411811 w 9555325"/>
              <a:gd name="connsiteY8" fmla="*/ 4638481 h 4638481"/>
              <a:gd name="connsiteX9" fmla="*/ 1128444 w 9555325"/>
              <a:gd name="connsiteY9" fmla="*/ 4638481 h 4638481"/>
              <a:gd name="connsiteX10" fmla="*/ 1332334 w 9555325"/>
              <a:gd name="connsiteY10" fmla="*/ 4136900 h 4638481"/>
              <a:gd name="connsiteX11" fmla="*/ 703644 w 9555325"/>
              <a:gd name="connsiteY11" fmla="*/ 4278797 h 4638481"/>
              <a:gd name="connsiteX12" fmla="*/ 314171 w 9555325"/>
              <a:gd name="connsiteY12" fmla="*/ 3802956 h 4638481"/>
              <a:gd name="connsiteX13" fmla="*/ 249572 w 9555325"/>
              <a:gd name="connsiteY13" fmla="*/ 3983857 h 4638481"/>
              <a:gd name="connsiteX14" fmla="*/ 0 w 9555325"/>
              <a:gd name="connsiteY14" fmla="*/ 3792938 h 4638481"/>
              <a:gd name="connsiteX15" fmla="*/ 0 w 9555325"/>
              <a:gd name="connsiteY15" fmla="*/ 570289 h 4638481"/>
              <a:gd name="connsiteX16" fmla="*/ 650308 w 95553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89265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24845"/>
              <a:gd name="connsiteY0" fmla="*/ 0 h 4638481"/>
              <a:gd name="connsiteX1" fmla="*/ 8849738 w 9524845"/>
              <a:gd name="connsiteY1" fmla="*/ 0 h 4638481"/>
              <a:gd name="connsiteX2" fmla="*/ 9517225 w 9524845"/>
              <a:gd name="connsiteY2" fmla="*/ 492179 h 4638481"/>
              <a:gd name="connsiteX3" fmla="*/ 9524845 w 9524845"/>
              <a:gd name="connsiteY3" fmla="*/ 3500410 h 4638481"/>
              <a:gd name="connsiteX4" fmla="*/ 9323528 w 9524845"/>
              <a:gd name="connsiteY4" fmla="*/ 3999732 h 4638481"/>
              <a:gd name="connsiteX5" fmla="*/ 9257247 w 9524845"/>
              <a:gd name="connsiteY5" fmla="*/ 3818831 h 4638481"/>
              <a:gd name="connsiteX6" fmla="*/ 8857627 w 9524845"/>
              <a:gd name="connsiteY6" fmla="*/ 4294672 h 4638481"/>
              <a:gd name="connsiteX7" fmla="*/ 8212559 w 9524845"/>
              <a:gd name="connsiteY7" fmla="*/ 4152775 h 4638481"/>
              <a:gd name="connsiteX8" fmla="*/ 8411811 w 9524845"/>
              <a:gd name="connsiteY8" fmla="*/ 4638481 h 4638481"/>
              <a:gd name="connsiteX9" fmla="*/ 1128444 w 9524845"/>
              <a:gd name="connsiteY9" fmla="*/ 4638481 h 4638481"/>
              <a:gd name="connsiteX10" fmla="*/ 1332334 w 9524845"/>
              <a:gd name="connsiteY10" fmla="*/ 4136900 h 4638481"/>
              <a:gd name="connsiteX11" fmla="*/ 703644 w 9524845"/>
              <a:gd name="connsiteY11" fmla="*/ 4278797 h 4638481"/>
              <a:gd name="connsiteX12" fmla="*/ 314171 w 9524845"/>
              <a:gd name="connsiteY12" fmla="*/ 3802956 h 4638481"/>
              <a:gd name="connsiteX13" fmla="*/ 249572 w 9524845"/>
              <a:gd name="connsiteY13" fmla="*/ 3983857 h 4638481"/>
              <a:gd name="connsiteX14" fmla="*/ 0 w 9524845"/>
              <a:gd name="connsiteY14" fmla="*/ 3792938 h 4638481"/>
              <a:gd name="connsiteX15" fmla="*/ 0 w 9524845"/>
              <a:gd name="connsiteY15" fmla="*/ 570289 h 4638481"/>
              <a:gd name="connsiteX16" fmla="*/ 650308 w 9524845"/>
              <a:gd name="connsiteY16" fmla="*/ 0 h 4638481"/>
              <a:gd name="connsiteX0" fmla="*/ 650308 w 9517225"/>
              <a:gd name="connsiteY0" fmla="*/ 0 h 4638481"/>
              <a:gd name="connsiteX1" fmla="*/ 8849738 w 9517225"/>
              <a:gd name="connsiteY1" fmla="*/ 0 h 4638481"/>
              <a:gd name="connsiteX2" fmla="*/ 9517225 w 9517225"/>
              <a:gd name="connsiteY2" fmla="*/ 492179 h 4638481"/>
              <a:gd name="connsiteX3" fmla="*/ 9517225 w 9517225"/>
              <a:gd name="connsiteY3" fmla="*/ 3500410 h 4638481"/>
              <a:gd name="connsiteX4" fmla="*/ 9323528 w 9517225"/>
              <a:gd name="connsiteY4" fmla="*/ 3999732 h 4638481"/>
              <a:gd name="connsiteX5" fmla="*/ 9257247 w 9517225"/>
              <a:gd name="connsiteY5" fmla="*/ 3818831 h 4638481"/>
              <a:gd name="connsiteX6" fmla="*/ 8857627 w 9517225"/>
              <a:gd name="connsiteY6" fmla="*/ 4294672 h 4638481"/>
              <a:gd name="connsiteX7" fmla="*/ 8212559 w 9517225"/>
              <a:gd name="connsiteY7" fmla="*/ 4152775 h 4638481"/>
              <a:gd name="connsiteX8" fmla="*/ 8411811 w 9517225"/>
              <a:gd name="connsiteY8" fmla="*/ 4638481 h 4638481"/>
              <a:gd name="connsiteX9" fmla="*/ 1128444 w 9517225"/>
              <a:gd name="connsiteY9" fmla="*/ 4638481 h 4638481"/>
              <a:gd name="connsiteX10" fmla="*/ 1332334 w 9517225"/>
              <a:gd name="connsiteY10" fmla="*/ 4136900 h 4638481"/>
              <a:gd name="connsiteX11" fmla="*/ 703644 w 9517225"/>
              <a:gd name="connsiteY11" fmla="*/ 4278797 h 4638481"/>
              <a:gd name="connsiteX12" fmla="*/ 314171 w 9517225"/>
              <a:gd name="connsiteY12" fmla="*/ 3802956 h 4638481"/>
              <a:gd name="connsiteX13" fmla="*/ 249572 w 9517225"/>
              <a:gd name="connsiteY13" fmla="*/ 3983857 h 4638481"/>
              <a:gd name="connsiteX14" fmla="*/ 0 w 9517225"/>
              <a:gd name="connsiteY14" fmla="*/ 3792938 h 4638481"/>
              <a:gd name="connsiteX15" fmla="*/ 0 w 9517225"/>
              <a:gd name="connsiteY15" fmla="*/ 570289 h 4638481"/>
              <a:gd name="connsiteX16" fmla="*/ 650308 w 95172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49790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24714 w 9547705"/>
              <a:gd name="connsiteY10" fmla="*/ 3936295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47574 w 9547705"/>
              <a:gd name="connsiteY10" fmla="*/ 389171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391400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770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47705" y="3478120"/>
                </a:lnTo>
                <a:cubicBezTo>
                  <a:pt x="9480203" y="3522209"/>
                  <a:pt x="9400772" y="3661129"/>
                  <a:pt x="9338768" y="3721114"/>
                </a:cubicBezTo>
                <a:lnTo>
                  <a:pt x="9272487" y="3451054"/>
                </a:lnTo>
                <a:cubicBezTo>
                  <a:pt x="9067371" y="3613900"/>
                  <a:pt x="8945205" y="3954545"/>
                  <a:pt x="8857627" y="4127500"/>
                </a:cubicBezTo>
                <a:cubicBezTo>
                  <a:pt x="8681319" y="4037653"/>
                  <a:pt x="8442841" y="3990182"/>
                  <a:pt x="8235419" y="3974459"/>
                </a:cubicBezTo>
                <a:cubicBezTo>
                  <a:pt x="8268338" y="4186322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111382"/>
                  <a:pt x="1332334" y="3914006"/>
                </a:cubicBezTo>
                <a:cubicBezTo>
                  <a:pt x="1130179" y="3929729"/>
                  <a:pt x="875476" y="3999489"/>
                  <a:pt x="703644" y="4089336"/>
                </a:cubicBezTo>
                <a:cubicBezTo>
                  <a:pt x="618290" y="3916381"/>
                  <a:pt x="498839" y="3553446"/>
                  <a:pt x="298931" y="3390600"/>
                </a:cubicBezTo>
                <a:lnTo>
                  <a:pt x="234332" y="3671805"/>
                </a:lnTo>
                <a:cubicBezTo>
                  <a:pt x="155781" y="3593830"/>
                  <a:pt x="88868" y="3432830"/>
                  <a:pt x="0" y="3380583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69" name="手繪多邊形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70" name="手繪多邊形​​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grpSp>
        <p:nvGrpSpPr>
          <p:cNvPr id="71" name="群組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手繪多邊形​​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3" name="手繪多邊形​​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4" name="手繪多邊形​​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5" name="手繪多邊形​​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6" name="手繪多邊形​​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77" name="群組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手繪多邊形​​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9" name="手繪多邊形​​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0" name="手繪多邊形​​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1" name="手繪多邊形​​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2" name="手繪多邊形​​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914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8E30269-4F4E-455C-A39F-CE97675D9C78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5" name="手繪多邊形 4"/>
          <p:cNvSpPr>
            <a:spLocks/>
          </p:cNvSpPr>
          <p:nvPr/>
        </p:nvSpPr>
        <p:spPr bwMode="auto">
          <a:xfrm>
            <a:off x="1169502" y="1709600"/>
            <a:ext cx="9841398" cy="4561599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" name="手繪多邊形​ 9"/>
          <p:cNvSpPr>
            <a:spLocks/>
          </p:cNvSpPr>
          <p:nvPr/>
        </p:nvSpPr>
        <p:spPr bwMode="auto">
          <a:xfrm>
            <a:off x="1359155" y="1914428"/>
            <a:ext cx="9462092" cy="415194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7" name="手繪多邊形​ 9"/>
          <p:cNvSpPr>
            <a:spLocks/>
          </p:cNvSpPr>
          <p:nvPr/>
        </p:nvSpPr>
        <p:spPr bwMode="auto">
          <a:xfrm>
            <a:off x="1456509" y="2008348"/>
            <a:ext cx="9267384" cy="39641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圖片預留位置 56" descr="要新增影像的空白預留位置。按一下預留位置，然後選取您想要新增的影像。"/>
          <p:cNvSpPr>
            <a:spLocks noGrp="1"/>
          </p:cNvSpPr>
          <p:nvPr>
            <p:ph type="pic" sz="quarter" idx="15"/>
          </p:nvPr>
        </p:nvSpPr>
        <p:spPr>
          <a:xfrm>
            <a:off x="1570661" y="2113269"/>
            <a:ext cx="9039081" cy="3754261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BCC4596-8F6A-4060-AA60-F52D8B336B42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9050214" y="456330"/>
            <a:ext cx="2728043" cy="1888285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7" name="手繪多邊形 16"/>
          <p:cNvSpPr>
            <a:spLocks/>
          </p:cNvSpPr>
          <p:nvPr userDrawn="1"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8" name="手繪多邊形 17"/>
          <p:cNvSpPr>
            <a:spLocks/>
          </p:cNvSpPr>
          <p:nvPr userDrawn="1"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9" name="手繪多邊形 18"/>
          <p:cNvSpPr>
            <a:spLocks/>
          </p:cNvSpPr>
          <p:nvPr userDrawn="1"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0" name="圖片預留位置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1" name="手繪多邊形​​ 5"/>
          <p:cNvSpPr>
            <a:spLocks/>
          </p:cNvSpPr>
          <p:nvPr userDrawn="1"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2" name="手繪多邊形​​ 5"/>
          <p:cNvSpPr>
            <a:spLocks/>
          </p:cNvSpPr>
          <p:nvPr userDrawn="1"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​​ 5"/>
          <p:cNvSpPr>
            <a:spLocks/>
          </p:cNvSpPr>
          <p:nvPr userDrawn="1"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4" name="圖片預留位置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2977F3F-BDB1-48FB-B32E-D7EEC12FA9EE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7" name="手繪多邊形​​ 5"/>
          <p:cNvSpPr>
            <a:spLocks/>
          </p:cNvSpPr>
          <p:nvPr/>
        </p:nvSpPr>
        <p:spPr bwMode="auto">
          <a:xfrm rot="5142891" flipH="1" flipV="1">
            <a:off x="517358" y="2532974"/>
            <a:ext cx="4390545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8" name="手繪多邊形​​ 5"/>
          <p:cNvSpPr>
            <a:spLocks/>
          </p:cNvSpPr>
          <p:nvPr/>
        </p:nvSpPr>
        <p:spPr bwMode="auto">
          <a:xfrm rot="5239426" flipH="1" flipV="1">
            <a:off x="615796" y="2608679"/>
            <a:ext cx="421101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9" name="手繪多邊形​​ 5"/>
          <p:cNvSpPr>
            <a:spLocks/>
          </p:cNvSpPr>
          <p:nvPr/>
        </p:nvSpPr>
        <p:spPr bwMode="auto">
          <a:xfrm rot="16039426" flipV="1">
            <a:off x="726879" y="2692541"/>
            <a:ext cx="4019222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0" name="手繪多邊形​​ 5"/>
          <p:cNvSpPr>
            <a:spLocks/>
          </p:cNvSpPr>
          <p:nvPr/>
        </p:nvSpPr>
        <p:spPr bwMode="auto">
          <a:xfrm rot="5245851" flipH="1">
            <a:off x="7254915" y="2478329"/>
            <a:ext cx="4343190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1" name="手繪多邊形​​ 5"/>
          <p:cNvSpPr>
            <a:spLocks/>
          </p:cNvSpPr>
          <p:nvPr/>
        </p:nvSpPr>
        <p:spPr bwMode="auto">
          <a:xfrm rot="5400000" flipH="1">
            <a:off x="7339827" y="2546007"/>
            <a:ext cx="4208616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2" name="手繪多邊形​​ 5"/>
          <p:cNvSpPr>
            <a:spLocks/>
          </p:cNvSpPr>
          <p:nvPr/>
        </p:nvSpPr>
        <p:spPr bwMode="auto">
          <a:xfrm rot="16200000">
            <a:off x="7425653" y="2636051"/>
            <a:ext cx="3988643" cy="307240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​​ 5"/>
          <p:cNvSpPr>
            <a:spLocks/>
          </p:cNvSpPr>
          <p:nvPr/>
        </p:nvSpPr>
        <p:spPr bwMode="auto">
          <a:xfrm rot="5400000" flipH="1" flipV="1">
            <a:off x="3704924" y="2231670"/>
            <a:ext cx="4778979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4" name="手繪多邊形​​ 5"/>
          <p:cNvSpPr>
            <a:spLocks/>
          </p:cNvSpPr>
          <p:nvPr/>
        </p:nvSpPr>
        <p:spPr bwMode="auto">
          <a:xfrm rot="5400000" flipH="1" flipV="1">
            <a:off x="3782864" y="2291594"/>
            <a:ext cx="4623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5" name="手繪多邊形​​ 5"/>
          <p:cNvSpPr>
            <a:spLocks/>
          </p:cNvSpPr>
          <p:nvPr/>
        </p:nvSpPr>
        <p:spPr bwMode="auto">
          <a:xfrm rot="5400000" flipH="1" flipV="1">
            <a:off x="3870296" y="2378705"/>
            <a:ext cx="4408164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6" name="圖片預留位置 23" descr="要新增影像的空白預留位置。按一下預留位置，然後選取您想要新增的影像。"/>
          <p:cNvSpPr>
            <a:spLocks noGrp="1"/>
          </p:cNvSpPr>
          <p:nvPr userDrawn="1">
            <p:ph type="pic" sz="quarter" idx="13"/>
          </p:nvPr>
        </p:nvSpPr>
        <p:spPr>
          <a:xfrm>
            <a:off x="1295401" y="2360815"/>
            <a:ext cx="2860963" cy="3763156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7" name="圖片預留位置 23" descr="要新增影像的空白預留位置。按一下預留位置，然後選取您想要新增的影像。"/>
          <p:cNvSpPr>
            <a:spLocks noGrp="1"/>
          </p:cNvSpPr>
          <p:nvPr userDrawn="1">
            <p:ph type="pic" sz="quarter" idx="14"/>
          </p:nvPr>
        </p:nvSpPr>
        <p:spPr>
          <a:xfrm>
            <a:off x="4512088" y="2011680"/>
            <a:ext cx="3147670" cy="408737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8" name="圖片預留位置 23" descr="要新增影像的空白預留位置。按一下預留位置，然後選取您想要新增的影像。"/>
          <p:cNvSpPr>
            <a:spLocks noGrp="1"/>
          </p:cNvSpPr>
          <p:nvPr userDrawn="1">
            <p:ph type="pic" sz="quarter" idx="15"/>
          </p:nvPr>
        </p:nvSpPr>
        <p:spPr>
          <a:xfrm>
            <a:off x="7989807" y="2327564"/>
            <a:ext cx="2849989" cy="3706296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B428B24-72BC-4E4C-AF52-B6FD190FC9E3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790" y="615354"/>
            <a:ext cx="4580013" cy="1067669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22" name="手繪多邊形 21"/>
          <p:cNvSpPr>
            <a:spLocks/>
          </p:cNvSpPr>
          <p:nvPr userDrawn="1"/>
        </p:nvSpPr>
        <p:spPr bwMode="auto">
          <a:xfrm rot="10800000">
            <a:off x="822959" y="1813552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​ 9"/>
          <p:cNvSpPr>
            <a:spLocks/>
          </p:cNvSpPr>
          <p:nvPr userDrawn="1"/>
        </p:nvSpPr>
        <p:spPr bwMode="auto">
          <a:xfrm rot="10800000">
            <a:off x="970662" y="1921940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9" name="手繪多邊形​ 9"/>
          <p:cNvSpPr>
            <a:spLocks/>
          </p:cNvSpPr>
          <p:nvPr userDrawn="1"/>
        </p:nvSpPr>
        <p:spPr bwMode="auto">
          <a:xfrm rot="10800000">
            <a:off x="1022003" y="1983682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0" name="手繪多邊形​​ 39"/>
          <p:cNvSpPr>
            <a:spLocks/>
          </p:cNvSpPr>
          <p:nvPr userDrawn="1"/>
        </p:nvSpPr>
        <p:spPr bwMode="auto">
          <a:xfrm rot="5106336">
            <a:off x="4893039" y="1195203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1" name="手繪多邊形​ 9"/>
          <p:cNvSpPr>
            <a:spLocks/>
          </p:cNvSpPr>
          <p:nvPr userDrawn="1"/>
        </p:nvSpPr>
        <p:spPr bwMode="auto">
          <a:xfrm rot="5106336">
            <a:off x="5015934" y="1279035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2" name="手繪多邊形​ 9"/>
          <p:cNvSpPr>
            <a:spLocks/>
          </p:cNvSpPr>
          <p:nvPr userDrawn="1"/>
        </p:nvSpPr>
        <p:spPr bwMode="auto">
          <a:xfrm rot="5106336">
            <a:off x="5073495" y="1346587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3" name="手繪多邊形​​ 42"/>
          <p:cNvSpPr>
            <a:spLocks/>
          </p:cNvSpPr>
          <p:nvPr userDrawn="1"/>
        </p:nvSpPr>
        <p:spPr bwMode="auto">
          <a:xfrm rot="5837788">
            <a:off x="7669629" y="2242747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4" name="手繪多邊形​ 9"/>
          <p:cNvSpPr>
            <a:spLocks/>
          </p:cNvSpPr>
          <p:nvPr userDrawn="1"/>
        </p:nvSpPr>
        <p:spPr bwMode="auto">
          <a:xfrm rot="5837788">
            <a:off x="7774010" y="2350571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5" name="手繪多邊形​ 9"/>
          <p:cNvSpPr>
            <a:spLocks/>
          </p:cNvSpPr>
          <p:nvPr userDrawn="1"/>
        </p:nvSpPr>
        <p:spPr bwMode="auto">
          <a:xfrm rot="5837788">
            <a:off x="7816672" y="2401162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6" name="手繪多邊形​​ 45"/>
          <p:cNvSpPr>
            <a:spLocks/>
          </p:cNvSpPr>
          <p:nvPr userDrawn="1"/>
        </p:nvSpPr>
        <p:spPr bwMode="auto">
          <a:xfrm flipH="1">
            <a:off x="6019800" y="4142524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7" name="手繪多邊形​​ 46"/>
          <p:cNvSpPr>
            <a:spLocks/>
          </p:cNvSpPr>
          <p:nvPr userDrawn="1"/>
        </p:nvSpPr>
        <p:spPr bwMode="auto">
          <a:xfrm flipH="1">
            <a:off x="6071617" y="4192661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8" name="手繪多邊形​​ 47"/>
          <p:cNvSpPr>
            <a:spLocks/>
          </p:cNvSpPr>
          <p:nvPr userDrawn="1"/>
        </p:nvSpPr>
        <p:spPr bwMode="auto">
          <a:xfrm flipH="1">
            <a:off x="6118185" y="4242864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9" name="圖片預留位置 37"/>
          <p:cNvSpPr>
            <a:spLocks noGrp="1"/>
          </p:cNvSpPr>
          <p:nvPr>
            <p:ph type="pic" sz="quarter" idx="13"/>
          </p:nvPr>
        </p:nvSpPr>
        <p:spPr>
          <a:xfrm>
            <a:off x="1103403" y="2058061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0" name="圖片預留位置 37"/>
          <p:cNvSpPr>
            <a:spLocks noGrp="1"/>
          </p:cNvSpPr>
          <p:nvPr>
            <p:ph type="pic" sz="quarter" idx="14"/>
          </p:nvPr>
        </p:nvSpPr>
        <p:spPr>
          <a:xfrm>
            <a:off x="5613953" y="775341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1" name="圖片預留位置 37"/>
          <p:cNvSpPr>
            <a:spLocks noGrp="1"/>
          </p:cNvSpPr>
          <p:nvPr>
            <p:ph type="pic" sz="quarter" idx="15"/>
          </p:nvPr>
        </p:nvSpPr>
        <p:spPr>
          <a:xfrm>
            <a:off x="8444150" y="1805218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2" name="文字預留位置 3"/>
          <p:cNvSpPr>
            <a:spLocks noGrp="1"/>
          </p:cNvSpPr>
          <p:nvPr>
            <p:ph type="body" sz="half" idx="2"/>
          </p:nvPr>
        </p:nvSpPr>
        <p:spPr>
          <a:xfrm>
            <a:off x="6282794" y="4409643"/>
            <a:ext cx="2590801" cy="179303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0156A6E-6DF9-4B0A-BA2B-96B4B8095268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29" name="手繪多邊形​​ 5"/>
          <p:cNvSpPr>
            <a:spLocks/>
          </p:cNvSpPr>
          <p:nvPr/>
        </p:nvSpPr>
        <p:spPr bwMode="auto">
          <a:xfrm flipV="1">
            <a:off x="6286682" y="1538061"/>
            <a:ext cx="4298501" cy="241053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788 w 9999"/>
              <a:gd name="connsiteY0" fmla="*/ 2036 h 9942"/>
              <a:gd name="connsiteX1" fmla="*/ 4889 w 9999"/>
              <a:gd name="connsiteY1" fmla="*/ 9940 h 9942"/>
              <a:gd name="connsiteX2" fmla="*/ 8120 w 9999"/>
              <a:gd name="connsiteY2" fmla="*/ 1112 h 9942"/>
              <a:gd name="connsiteX3" fmla="*/ 788 w 9999"/>
              <a:gd name="connsiteY3" fmla="*/ 2036 h 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42">
                <a:moveTo>
                  <a:pt x="788" y="2036"/>
                </a:moveTo>
                <a:cubicBezTo>
                  <a:pt x="-294" y="4004"/>
                  <a:pt x="-1221" y="9772"/>
                  <a:pt x="4889" y="9940"/>
                </a:cubicBezTo>
                <a:cubicBezTo>
                  <a:pt x="9617" y="10070"/>
                  <a:pt x="11863" y="3831"/>
                  <a:pt x="8120" y="1112"/>
                </a:cubicBezTo>
                <a:cubicBezTo>
                  <a:pt x="5601" y="-727"/>
                  <a:pt x="2021" y="-191"/>
                  <a:pt x="788" y="20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0" name="手繪多邊形​​ 5"/>
          <p:cNvSpPr>
            <a:spLocks/>
          </p:cNvSpPr>
          <p:nvPr/>
        </p:nvSpPr>
        <p:spPr bwMode="auto">
          <a:xfrm rot="160574" flipV="1">
            <a:off x="6365157" y="1592029"/>
            <a:ext cx="4171294" cy="23085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809 w 9944"/>
              <a:gd name="connsiteY0" fmla="*/ 1987 h 10027"/>
              <a:gd name="connsiteX1" fmla="*/ 4850 w 9944"/>
              <a:gd name="connsiteY1" fmla="*/ 10026 h 10027"/>
              <a:gd name="connsiteX2" fmla="*/ 8059 w 9944"/>
              <a:gd name="connsiteY2" fmla="*/ 1139 h 10027"/>
              <a:gd name="connsiteX3" fmla="*/ 809 w 9944"/>
              <a:gd name="connsiteY3" fmla="*/ 1987 h 10027"/>
              <a:gd name="connsiteX0" fmla="*/ 799 w 10028"/>
              <a:gd name="connsiteY0" fmla="*/ 1918 h 10042"/>
              <a:gd name="connsiteX1" fmla="*/ 4905 w 10028"/>
              <a:gd name="connsiteY1" fmla="*/ 10041 h 10042"/>
              <a:gd name="connsiteX2" fmla="*/ 8132 w 10028"/>
              <a:gd name="connsiteY2" fmla="*/ 1178 h 10042"/>
              <a:gd name="connsiteX3" fmla="*/ 799 w 10028"/>
              <a:gd name="connsiteY3" fmla="*/ 1918 h 10042"/>
              <a:gd name="connsiteX0" fmla="*/ 799 w 10017"/>
              <a:gd name="connsiteY0" fmla="*/ 1847 h 9972"/>
              <a:gd name="connsiteX1" fmla="*/ 4905 w 10017"/>
              <a:gd name="connsiteY1" fmla="*/ 9970 h 9972"/>
              <a:gd name="connsiteX2" fmla="*/ 8117 w 10017"/>
              <a:gd name="connsiteY2" fmla="*/ 1229 h 9972"/>
              <a:gd name="connsiteX3" fmla="*/ 799 w 10017"/>
              <a:gd name="connsiteY3" fmla="*/ 1847 h 9972"/>
              <a:gd name="connsiteX0" fmla="*/ 753 w 9998"/>
              <a:gd name="connsiteY0" fmla="*/ 1852 h 10013"/>
              <a:gd name="connsiteX1" fmla="*/ 5000 w 9998"/>
              <a:gd name="connsiteY1" fmla="*/ 10011 h 10013"/>
              <a:gd name="connsiteX2" fmla="*/ 8058 w 9998"/>
              <a:gd name="connsiteY2" fmla="*/ 1232 h 10013"/>
              <a:gd name="connsiteX3" fmla="*/ 753 w 9998"/>
              <a:gd name="connsiteY3" fmla="*/ 1852 h 10013"/>
              <a:gd name="connsiteX0" fmla="*/ 769 w 9999"/>
              <a:gd name="connsiteY0" fmla="*/ 1850 h 9975"/>
              <a:gd name="connsiteX1" fmla="*/ 4961 w 9999"/>
              <a:gd name="connsiteY1" fmla="*/ 9973 h 9975"/>
              <a:gd name="connsiteX2" fmla="*/ 8076 w 9999"/>
              <a:gd name="connsiteY2" fmla="*/ 1230 h 9975"/>
              <a:gd name="connsiteX3" fmla="*/ 769 w 9999"/>
              <a:gd name="connsiteY3" fmla="*/ 1850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75">
                <a:moveTo>
                  <a:pt x="769" y="1850"/>
                </a:moveTo>
                <a:cubicBezTo>
                  <a:pt x="-319" y="3815"/>
                  <a:pt x="-1174" y="9805"/>
                  <a:pt x="4961" y="9973"/>
                </a:cubicBezTo>
                <a:cubicBezTo>
                  <a:pt x="9709" y="10103"/>
                  <a:pt x="11834" y="3947"/>
                  <a:pt x="8076" y="1230"/>
                </a:cubicBezTo>
                <a:cubicBezTo>
                  <a:pt x="5547" y="-606"/>
                  <a:pt x="2006" y="-375"/>
                  <a:pt x="769" y="18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1" name="手繪多邊形​​ 5"/>
          <p:cNvSpPr>
            <a:spLocks/>
          </p:cNvSpPr>
          <p:nvPr/>
        </p:nvSpPr>
        <p:spPr bwMode="auto">
          <a:xfrm rot="10960574" flipH="1" flipV="1">
            <a:off x="6424096" y="1642861"/>
            <a:ext cx="4038404" cy="220476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84"/>
              <a:gd name="connsiteY0" fmla="*/ 2637 h 11700"/>
              <a:gd name="connsiteX1" fmla="*/ 1154 w 12784"/>
              <a:gd name="connsiteY1" fmla="*/ 9780 h 11700"/>
              <a:gd name="connsiteX2" fmla="*/ 6744 w 12784"/>
              <a:gd name="connsiteY2" fmla="*/ 11689 h 11700"/>
              <a:gd name="connsiteX3" fmla="*/ 11701 w 12784"/>
              <a:gd name="connsiteY3" fmla="*/ 9201 h 11700"/>
              <a:gd name="connsiteX4" fmla="*/ 12142 w 12784"/>
              <a:gd name="connsiteY4" fmla="*/ 3483 h 11700"/>
              <a:gd name="connsiteX5" fmla="*/ 6391 w 12784"/>
              <a:gd name="connsiteY5" fmla="*/ 12 h 11700"/>
              <a:gd name="connsiteX6" fmla="*/ 780 w 12784"/>
              <a:gd name="connsiteY6" fmla="*/ 2637 h 11700"/>
              <a:gd name="connsiteX0" fmla="*/ 780 w 12826"/>
              <a:gd name="connsiteY0" fmla="*/ 2636 h 11699"/>
              <a:gd name="connsiteX1" fmla="*/ 1154 w 12826"/>
              <a:gd name="connsiteY1" fmla="*/ 9779 h 11699"/>
              <a:gd name="connsiteX2" fmla="*/ 6744 w 12826"/>
              <a:gd name="connsiteY2" fmla="*/ 11688 h 11699"/>
              <a:gd name="connsiteX3" fmla="*/ 11701 w 12826"/>
              <a:gd name="connsiteY3" fmla="*/ 9200 h 11699"/>
              <a:gd name="connsiteX4" fmla="*/ 12200 w 12826"/>
              <a:gd name="connsiteY4" fmla="*/ 3402 h 11699"/>
              <a:gd name="connsiteX5" fmla="*/ 6391 w 12826"/>
              <a:gd name="connsiteY5" fmla="*/ 11 h 11699"/>
              <a:gd name="connsiteX6" fmla="*/ 780 w 12826"/>
              <a:gd name="connsiteY6" fmla="*/ 2636 h 11699"/>
              <a:gd name="connsiteX0" fmla="*/ 780 w 12826"/>
              <a:gd name="connsiteY0" fmla="*/ 2636 h 11740"/>
              <a:gd name="connsiteX1" fmla="*/ 1154 w 12826"/>
              <a:gd name="connsiteY1" fmla="*/ 9779 h 11740"/>
              <a:gd name="connsiteX2" fmla="*/ 6744 w 12826"/>
              <a:gd name="connsiteY2" fmla="*/ 11688 h 11740"/>
              <a:gd name="connsiteX3" fmla="*/ 11701 w 12826"/>
              <a:gd name="connsiteY3" fmla="*/ 9200 h 11740"/>
              <a:gd name="connsiteX4" fmla="*/ 12200 w 12826"/>
              <a:gd name="connsiteY4" fmla="*/ 3402 h 11740"/>
              <a:gd name="connsiteX5" fmla="*/ 6391 w 12826"/>
              <a:gd name="connsiteY5" fmla="*/ 11 h 11740"/>
              <a:gd name="connsiteX6" fmla="*/ 780 w 12826"/>
              <a:gd name="connsiteY6" fmla="*/ 2636 h 11740"/>
              <a:gd name="connsiteX0" fmla="*/ 645 w 12691"/>
              <a:gd name="connsiteY0" fmla="*/ 2587 h 11691"/>
              <a:gd name="connsiteX1" fmla="*/ 1019 w 12691"/>
              <a:gd name="connsiteY1" fmla="*/ 9730 h 11691"/>
              <a:gd name="connsiteX2" fmla="*/ 6609 w 12691"/>
              <a:gd name="connsiteY2" fmla="*/ 11639 h 11691"/>
              <a:gd name="connsiteX3" fmla="*/ 11566 w 12691"/>
              <a:gd name="connsiteY3" fmla="*/ 9151 h 11691"/>
              <a:gd name="connsiteX4" fmla="*/ 12065 w 12691"/>
              <a:gd name="connsiteY4" fmla="*/ 3353 h 11691"/>
              <a:gd name="connsiteX5" fmla="*/ 6273 w 12691"/>
              <a:gd name="connsiteY5" fmla="*/ 11 h 11691"/>
              <a:gd name="connsiteX6" fmla="*/ 645 w 12691"/>
              <a:gd name="connsiteY6" fmla="*/ 2587 h 11691"/>
              <a:gd name="connsiteX0" fmla="*/ 645 w 12691"/>
              <a:gd name="connsiteY0" fmla="*/ 2590 h 11694"/>
              <a:gd name="connsiteX1" fmla="*/ 1019 w 12691"/>
              <a:gd name="connsiteY1" fmla="*/ 9733 h 11694"/>
              <a:gd name="connsiteX2" fmla="*/ 6609 w 12691"/>
              <a:gd name="connsiteY2" fmla="*/ 11642 h 11694"/>
              <a:gd name="connsiteX3" fmla="*/ 11566 w 12691"/>
              <a:gd name="connsiteY3" fmla="*/ 9154 h 11694"/>
              <a:gd name="connsiteX4" fmla="*/ 12065 w 12691"/>
              <a:gd name="connsiteY4" fmla="*/ 3356 h 11694"/>
              <a:gd name="connsiteX5" fmla="*/ 6273 w 12691"/>
              <a:gd name="connsiteY5" fmla="*/ 14 h 11694"/>
              <a:gd name="connsiteX6" fmla="*/ 645 w 12691"/>
              <a:gd name="connsiteY6" fmla="*/ 2590 h 11694"/>
              <a:gd name="connsiteX0" fmla="*/ 645 w 12691"/>
              <a:gd name="connsiteY0" fmla="*/ 2582 h 11686"/>
              <a:gd name="connsiteX1" fmla="*/ 1019 w 12691"/>
              <a:gd name="connsiteY1" fmla="*/ 9725 h 11686"/>
              <a:gd name="connsiteX2" fmla="*/ 6609 w 12691"/>
              <a:gd name="connsiteY2" fmla="*/ 11634 h 11686"/>
              <a:gd name="connsiteX3" fmla="*/ 11566 w 12691"/>
              <a:gd name="connsiteY3" fmla="*/ 9146 h 11686"/>
              <a:gd name="connsiteX4" fmla="*/ 12065 w 12691"/>
              <a:gd name="connsiteY4" fmla="*/ 3348 h 11686"/>
              <a:gd name="connsiteX5" fmla="*/ 6273 w 12691"/>
              <a:gd name="connsiteY5" fmla="*/ 6 h 11686"/>
              <a:gd name="connsiteX6" fmla="*/ 645 w 12691"/>
              <a:gd name="connsiteY6" fmla="*/ 2582 h 11686"/>
              <a:gd name="connsiteX0" fmla="*/ 760 w 12806"/>
              <a:gd name="connsiteY0" fmla="*/ 2582 h 11686"/>
              <a:gd name="connsiteX1" fmla="*/ 1134 w 12806"/>
              <a:gd name="connsiteY1" fmla="*/ 9725 h 11686"/>
              <a:gd name="connsiteX2" fmla="*/ 6724 w 12806"/>
              <a:gd name="connsiteY2" fmla="*/ 11634 h 11686"/>
              <a:gd name="connsiteX3" fmla="*/ 11681 w 12806"/>
              <a:gd name="connsiteY3" fmla="*/ 9146 h 11686"/>
              <a:gd name="connsiteX4" fmla="*/ 12180 w 12806"/>
              <a:gd name="connsiteY4" fmla="*/ 3348 h 11686"/>
              <a:gd name="connsiteX5" fmla="*/ 6388 w 12806"/>
              <a:gd name="connsiteY5" fmla="*/ 6 h 11686"/>
              <a:gd name="connsiteX6" fmla="*/ 760 w 12806"/>
              <a:gd name="connsiteY6" fmla="*/ 2582 h 11686"/>
              <a:gd name="connsiteX0" fmla="*/ 792 w 12838"/>
              <a:gd name="connsiteY0" fmla="*/ 2582 h 11704"/>
              <a:gd name="connsiteX1" fmla="*/ 1166 w 12838"/>
              <a:gd name="connsiteY1" fmla="*/ 9725 h 11704"/>
              <a:gd name="connsiteX2" fmla="*/ 6756 w 12838"/>
              <a:gd name="connsiteY2" fmla="*/ 11634 h 11704"/>
              <a:gd name="connsiteX3" fmla="*/ 11713 w 12838"/>
              <a:gd name="connsiteY3" fmla="*/ 9146 h 11704"/>
              <a:gd name="connsiteX4" fmla="*/ 12212 w 12838"/>
              <a:gd name="connsiteY4" fmla="*/ 3348 h 11704"/>
              <a:gd name="connsiteX5" fmla="*/ 6420 w 12838"/>
              <a:gd name="connsiteY5" fmla="*/ 6 h 11704"/>
              <a:gd name="connsiteX6" fmla="*/ 792 w 12838"/>
              <a:gd name="connsiteY6" fmla="*/ 2582 h 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8" h="11704">
                <a:moveTo>
                  <a:pt x="792" y="2582"/>
                </a:moveTo>
                <a:cubicBezTo>
                  <a:pt x="-369" y="4325"/>
                  <a:pt x="-264" y="7945"/>
                  <a:pt x="1166" y="9725"/>
                </a:cubicBezTo>
                <a:cubicBezTo>
                  <a:pt x="2596" y="11505"/>
                  <a:pt x="4623" y="11886"/>
                  <a:pt x="6756" y="11634"/>
                </a:cubicBezTo>
                <a:cubicBezTo>
                  <a:pt x="8889" y="11382"/>
                  <a:pt x="10804" y="10527"/>
                  <a:pt x="11713" y="9146"/>
                </a:cubicBezTo>
                <a:cubicBezTo>
                  <a:pt x="12622" y="7765"/>
                  <a:pt x="13451" y="5881"/>
                  <a:pt x="12212" y="3348"/>
                </a:cubicBezTo>
                <a:cubicBezTo>
                  <a:pt x="10728" y="774"/>
                  <a:pt x="8761" y="100"/>
                  <a:pt x="6420" y="6"/>
                </a:cubicBezTo>
                <a:cubicBezTo>
                  <a:pt x="4079" y="-88"/>
                  <a:pt x="1953" y="839"/>
                  <a:pt x="792" y="258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2" name="手繪多邊形​​ 5"/>
          <p:cNvSpPr>
            <a:spLocks/>
          </p:cNvSpPr>
          <p:nvPr/>
        </p:nvSpPr>
        <p:spPr bwMode="auto">
          <a:xfrm flipH="1">
            <a:off x="1656574" y="4102899"/>
            <a:ext cx="4203052" cy="234436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3" name="手繪多邊形​​ 5"/>
          <p:cNvSpPr>
            <a:spLocks/>
          </p:cNvSpPr>
          <p:nvPr/>
        </p:nvSpPr>
        <p:spPr bwMode="auto">
          <a:xfrm flipH="1">
            <a:off x="1711524" y="4157969"/>
            <a:ext cx="4054926" cy="223765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4" name="手繪多邊形​​ 5"/>
          <p:cNvSpPr>
            <a:spLocks/>
          </p:cNvSpPr>
          <p:nvPr/>
        </p:nvSpPr>
        <p:spPr bwMode="auto">
          <a:xfrm rot="10800000">
            <a:off x="1795205" y="4220752"/>
            <a:ext cx="3887960" cy="213241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612 w 12542"/>
              <a:gd name="connsiteY0" fmla="*/ 2637 h 11697"/>
              <a:gd name="connsiteX1" fmla="*/ 1048 w 12542"/>
              <a:gd name="connsiteY1" fmla="*/ 9710 h 11697"/>
              <a:gd name="connsiteX2" fmla="*/ 6576 w 12542"/>
              <a:gd name="connsiteY2" fmla="*/ 11689 h 11697"/>
              <a:gd name="connsiteX3" fmla="*/ 11533 w 12542"/>
              <a:gd name="connsiteY3" fmla="*/ 9201 h 11697"/>
              <a:gd name="connsiteX4" fmla="*/ 11974 w 12542"/>
              <a:gd name="connsiteY4" fmla="*/ 3483 h 11697"/>
              <a:gd name="connsiteX5" fmla="*/ 6223 w 12542"/>
              <a:gd name="connsiteY5" fmla="*/ 12 h 11697"/>
              <a:gd name="connsiteX6" fmla="*/ 612 w 12542"/>
              <a:gd name="connsiteY6" fmla="*/ 2637 h 11697"/>
              <a:gd name="connsiteX0" fmla="*/ 749 w 12679"/>
              <a:gd name="connsiteY0" fmla="*/ 2642 h 11702"/>
              <a:gd name="connsiteX1" fmla="*/ 1185 w 12679"/>
              <a:gd name="connsiteY1" fmla="*/ 9715 h 11702"/>
              <a:gd name="connsiteX2" fmla="*/ 6713 w 12679"/>
              <a:gd name="connsiteY2" fmla="*/ 11694 h 11702"/>
              <a:gd name="connsiteX3" fmla="*/ 11670 w 12679"/>
              <a:gd name="connsiteY3" fmla="*/ 9206 h 11702"/>
              <a:gd name="connsiteX4" fmla="*/ 12111 w 12679"/>
              <a:gd name="connsiteY4" fmla="*/ 3488 h 11702"/>
              <a:gd name="connsiteX5" fmla="*/ 6360 w 12679"/>
              <a:gd name="connsiteY5" fmla="*/ 17 h 11702"/>
              <a:gd name="connsiteX6" fmla="*/ 749 w 12679"/>
              <a:gd name="connsiteY6" fmla="*/ 2642 h 11702"/>
              <a:gd name="connsiteX0" fmla="*/ 793 w 12723"/>
              <a:gd name="connsiteY0" fmla="*/ 2638 h 11698"/>
              <a:gd name="connsiteX1" fmla="*/ 1229 w 12723"/>
              <a:gd name="connsiteY1" fmla="*/ 9711 h 11698"/>
              <a:gd name="connsiteX2" fmla="*/ 6757 w 12723"/>
              <a:gd name="connsiteY2" fmla="*/ 11690 h 11698"/>
              <a:gd name="connsiteX3" fmla="*/ 11714 w 12723"/>
              <a:gd name="connsiteY3" fmla="*/ 9202 h 11698"/>
              <a:gd name="connsiteX4" fmla="*/ 12155 w 12723"/>
              <a:gd name="connsiteY4" fmla="*/ 3484 h 11698"/>
              <a:gd name="connsiteX5" fmla="*/ 6404 w 12723"/>
              <a:gd name="connsiteY5" fmla="*/ 13 h 11698"/>
              <a:gd name="connsiteX6" fmla="*/ 793 w 12723"/>
              <a:gd name="connsiteY6" fmla="*/ 2638 h 11698"/>
              <a:gd name="connsiteX0" fmla="*/ 724 w 12654"/>
              <a:gd name="connsiteY0" fmla="*/ 2639 h 11699"/>
              <a:gd name="connsiteX1" fmla="*/ 1160 w 12654"/>
              <a:gd name="connsiteY1" fmla="*/ 9712 h 11699"/>
              <a:gd name="connsiteX2" fmla="*/ 6688 w 12654"/>
              <a:gd name="connsiteY2" fmla="*/ 11691 h 11699"/>
              <a:gd name="connsiteX3" fmla="*/ 11645 w 12654"/>
              <a:gd name="connsiteY3" fmla="*/ 9203 h 11699"/>
              <a:gd name="connsiteX4" fmla="*/ 12086 w 12654"/>
              <a:gd name="connsiteY4" fmla="*/ 3485 h 11699"/>
              <a:gd name="connsiteX5" fmla="*/ 6335 w 12654"/>
              <a:gd name="connsiteY5" fmla="*/ 14 h 11699"/>
              <a:gd name="connsiteX6" fmla="*/ 724 w 12654"/>
              <a:gd name="connsiteY6" fmla="*/ 2639 h 11699"/>
              <a:gd name="connsiteX0" fmla="*/ 572 w 12689"/>
              <a:gd name="connsiteY0" fmla="*/ 2808 h 11694"/>
              <a:gd name="connsiteX1" fmla="*/ 1195 w 12689"/>
              <a:gd name="connsiteY1" fmla="*/ 9707 h 11694"/>
              <a:gd name="connsiteX2" fmla="*/ 6723 w 12689"/>
              <a:gd name="connsiteY2" fmla="*/ 11686 h 11694"/>
              <a:gd name="connsiteX3" fmla="*/ 11680 w 12689"/>
              <a:gd name="connsiteY3" fmla="*/ 9198 h 11694"/>
              <a:gd name="connsiteX4" fmla="*/ 12121 w 12689"/>
              <a:gd name="connsiteY4" fmla="*/ 3480 h 11694"/>
              <a:gd name="connsiteX5" fmla="*/ 6370 w 12689"/>
              <a:gd name="connsiteY5" fmla="*/ 9 h 11694"/>
              <a:gd name="connsiteX6" fmla="*/ 572 w 12689"/>
              <a:gd name="connsiteY6" fmla="*/ 2808 h 1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9" h="11694">
                <a:moveTo>
                  <a:pt x="572" y="2808"/>
                </a:moveTo>
                <a:cubicBezTo>
                  <a:pt x="-561" y="4703"/>
                  <a:pt x="170" y="8228"/>
                  <a:pt x="1195" y="9707"/>
                </a:cubicBezTo>
                <a:cubicBezTo>
                  <a:pt x="2220" y="11186"/>
                  <a:pt x="4976" y="11771"/>
                  <a:pt x="6723" y="11686"/>
                </a:cubicBezTo>
                <a:cubicBezTo>
                  <a:pt x="8470" y="11601"/>
                  <a:pt x="10780" y="10566"/>
                  <a:pt x="11680" y="9198"/>
                </a:cubicBezTo>
                <a:cubicBezTo>
                  <a:pt x="12580" y="7830"/>
                  <a:pt x="13193" y="5444"/>
                  <a:pt x="12121" y="3480"/>
                </a:cubicBezTo>
                <a:cubicBezTo>
                  <a:pt x="10864" y="1445"/>
                  <a:pt x="8295" y="121"/>
                  <a:pt x="6370" y="9"/>
                </a:cubicBezTo>
                <a:cubicBezTo>
                  <a:pt x="4445" y="-103"/>
                  <a:pt x="1705" y="913"/>
                  <a:pt x="572" y="280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5" name="手繪多邊形​​ 5"/>
          <p:cNvSpPr>
            <a:spLocks/>
          </p:cNvSpPr>
          <p:nvPr/>
        </p:nvSpPr>
        <p:spPr bwMode="auto">
          <a:xfrm rot="200049" flipH="1" flipV="1">
            <a:off x="1617014" y="1557236"/>
            <a:ext cx="4237709" cy="23905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6" name="手繪多邊形​​ 5"/>
          <p:cNvSpPr>
            <a:spLocks/>
          </p:cNvSpPr>
          <p:nvPr/>
        </p:nvSpPr>
        <p:spPr bwMode="auto">
          <a:xfrm flipH="1" flipV="1">
            <a:off x="1688621" y="1623785"/>
            <a:ext cx="4071833" cy="226209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82 w 9992"/>
              <a:gd name="connsiteY0" fmla="*/ 1979 h 9935"/>
              <a:gd name="connsiteX1" fmla="*/ 4904 w 9992"/>
              <a:gd name="connsiteY1" fmla="*/ 9933 h 9935"/>
              <a:gd name="connsiteX2" fmla="*/ 8105 w 9992"/>
              <a:gd name="connsiteY2" fmla="*/ 1143 h 9935"/>
              <a:gd name="connsiteX3" fmla="*/ 782 w 9992"/>
              <a:gd name="connsiteY3" fmla="*/ 1979 h 9935"/>
              <a:gd name="connsiteX0" fmla="*/ 775 w 10014"/>
              <a:gd name="connsiteY0" fmla="*/ 1902 h 10058"/>
              <a:gd name="connsiteX1" fmla="*/ 4923 w 10014"/>
              <a:gd name="connsiteY1" fmla="*/ 10056 h 10058"/>
              <a:gd name="connsiteX2" fmla="*/ 8126 w 10014"/>
              <a:gd name="connsiteY2" fmla="*/ 1208 h 10058"/>
              <a:gd name="connsiteX3" fmla="*/ 775 w 10014"/>
              <a:gd name="connsiteY3" fmla="*/ 1902 h 10058"/>
              <a:gd name="connsiteX0" fmla="*/ 790 w 9982"/>
              <a:gd name="connsiteY0" fmla="*/ 1928 h 10042"/>
              <a:gd name="connsiteX1" fmla="*/ 4891 w 9982"/>
              <a:gd name="connsiteY1" fmla="*/ 10040 h 10042"/>
              <a:gd name="connsiteX2" fmla="*/ 8094 w 9982"/>
              <a:gd name="connsiteY2" fmla="*/ 1192 h 10042"/>
              <a:gd name="connsiteX3" fmla="*/ 790 w 9982"/>
              <a:gd name="connsiteY3" fmla="*/ 1928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" h="10042">
                <a:moveTo>
                  <a:pt x="790" y="1928"/>
                </a:moveTo>
                <a:cubicBezTo>
                  <a:pt x="-292" y="3906"/>
                  <a:pt x="-1222" y="9872"/>
                  <a:pt x="4891" y="10040"/>
                </a:cubicBezTo>
                <a:cubicBezTo>
                  <a:pt x="9621" y="10171"/>
                  <a:pt x="11839" y="3927"/>
                  <a:pt x="8094" y="1192"/>
                </a:cubicBezTo>
                <a:cubicBezTo>
                  <a:pt x="5574" y="-656"/>
                  <a:pt x="2024" y="-312"/>
                  <a:pt x="790" y="1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7" name="手繪多邊形​​ 5"/>
          <p:cNvSpPr>
            <a:spLocks/>
          </p:cNvSpPr>
          <p:nvPr/>
        </p:nvSpPr>
        <p:spPr bwMode="auto">
          <a:xfrm flipH="1" flipV="1">
            <a:off x="1739452" y="1688420"/>
            <a:ext cx="3984470" cy="215757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74 w 9999"/>
              <a:gd name="connsiteY0" fmla="*/ 2045 h 9870"/>
              <a:gd name="connsiteX1" fmla="*/ 4920 w 9999"/>
              <a:gd name="connsiteY1" fmla="*/ 9868 h 9870"/>
              <a:gd name="connsiteX2" fmla="*/ 8109 w 9999"/>
              <a:gd name="connsiteY2" fmla="*/ 1104 h 9870"/>
              <a:gd name="connsiteX3" fmla="*/ 774 w 9999"/>
              <a:gd name="connsiteY3" fmla="*/ 2045 h 9870"/>
              <a:gd name="connsiteX0" fmla="*/ 774 w 9983"/>
              <a:gd name="connsiteY0" fmla="*/ 2072 h 10000"/>
              <a:gd name="connsiteX1" fmla="*/ 4920 w 9983"/>
              <a:gd name="connsiteY1" fmla="*/ 9998 h 10000"/>
              <a:gd name="connsiteX2" fmla="*/ 8086 w 9983"/>
              <a:gd name="connsiteY2" fmla="*/ 1119 h 10000"/>
              <a:gd name="connsiteX3" fmla="*/ 774 w 9983"/>
              <a:gd name="connsiteY3" fmla="*/ 2072 h 10000"/>
              <a:gd name="connsiteX0" fmla="*/ 791 w 9968"/>
              <a:gd name="connsiteY0" fmla="*/ 2001 h 10040"/>
              <a:gd name="connsiteX1" fmla="*/ 4896 w 9968"/>
              <a:gd name="connsiteY1" fmla="*/ 10038 h 10040"/>
              <a:gd name="connsiteX2" fmla="*/ 8068 w 9968"/>
              <a:gd name="connsiteY2" fmla="*/ 1159 h 10040"/>
              <a:gd name="connsiteX3" fmla="*/ 791 w 9968"/>
              <a:gd name="connsiteY3" fmla="*/ 2001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" h="10040">
                <a:moveTo>
                  <a:pt x="791" y="2001"/>
                </a:moveTo>
                <a:cubicBezTo>
                  <a:pt x="-292" y="3992"/>
                  <a:pt x="-1222" y="9869"/>
                  <a:pt x="4896" y="10038"/>
                </a:cubicBezTo>
                <a:cubicBezTo>
                  <a:pt x="9631" y="10170"/>
                  <a:pt x="11816" y="3911"/>
                  <a:pt x="8068" y="1159"/>
                </a:cubicBezTo>
                <a:cubicBezTo>
                  <a:pt x="5545" y="-702"/>
                  <a:pt x="2026" y="-253"/>
                  <a:pt x="791" y="20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0" name="圖片預留位置 16" descr="要新增影像的空白預留位置。按一下預留位置，然後選取您想要新增的影像。"/>
          <p:cNvSpPr>
            <a:spLocks noGrp="1"/>
          </p:cNvSpPr>
          <p:nvPr userDrawn="1">
            <p:ph type="pic" sz="quarter" idx="13"/>
          </p:nvPr>
        </p:nvSpPr>
        <p:spPr>
          <a:xfrm>
            <a:off x="1819275" y="1738691"/>
            <a:ext cx="3848100" cy="2051689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1" name="圖片預留位置 16" descr="要新增影像的空白預留位置。按一下預留位置，然後選取您想要新增的影像。"/>
          <p:cNvSpPr>
            <a:spLocks noGrp="1"/>
          </p:cNvSpPr>
          <p:nvPr userDrawn="1">
            <p:ph type="pic" sz="quarter" idx="14"/>
          </p:nvPr>
        </p:nvSpPr>
        <p:spPr>
          <a:xfrm>
            <a:off x="6493827" y="1699873"/>
            <a:ext cx="3896426" cy="2086207"/>
          </a:xfrm>
          <a:custGeom>
            <a:avLst/>
            <a:gdLst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72671 w 3837459"/>
              <a:gd name="connsiteY0" fmla="*/ 132 h 2569014"/>
              <a:gd name="connsiteX1" fmla="*/ 1993968 w 3837459"/>
              <a:gd name="connsiteY1" fmla="*/ 9550 h 2569014"/>
              <a:gd name="connsiteX2" fmla="*/ 3689079 w 3837459"/>
              <a:gd name="connsiteY2" fmla="*/ 849755 h 2569014"/>
              <a:gd name="connsiteX3" fmla="*/ 3497903 w 3837459"/>
              <a:gd name="connsiteY3" fmla="*/ 2094415 h 2569014"/>
              <a:gd name="connsiteX4" fmla="*/ 1980791 w 3837459"/>
              <a:gd name="connsiteY4" fmla="*/ 2568961 h 2569014"/>
              <a:gd name="connsiteX5" fmla="*/ 318157 w 3837459"/>
              <a:gd name="connsiteY5" fmla="*/ 2072722 h 2569014"/>
              <a:gd name="connsiteX6" fmla="*/ 259603 w 3837459"/>
              <a:gd name="connsiteY6" fmla="*/ 475261 h 2569014"/>
              <a:gd name="connsiteX7" fmla="*/ 1772671 w 3837459"/>
              <a:gd name="connsiteY7" fmla="*/ 132 h 2569014"/>
              <a:gd name="connsiteX0" fmla="*/ 1757207 w 3821995"/>
              <a:gd name="connsiteY0" fmla="*/ 132 h 2569014"/>
              <a:gd name="connsiteX1" fmla="*/ 1978504 w 3821995"/>
              <a:gd name="connsiteY1" fmla="*/ 9550 h 2569014"/>
              <a:gd name="connsiteX2" fmla="*/ 3673615 w 3821995"/>
              <a:gd name="connsiteY2" fmla="*/ 849755 h 2569014"/>
              <a:gd name="connsiteX3" fmla="*/ 3482439 w 3821995"/>
              <a:gd name="connsiteY3" fmla="*/ 2094415 h 2569014"/>
              <a:gd name="connsiteX4" fmla="*/ 1965327 w 3821995"/>
              <a:gd name="connsiteY4" fmla="*/ 2568961 h 2569014"/>
              <a:gd name="connsiteX5" fmla="*/ 302693 w 3821995"/>
              <a:gd name="connsiteY5" fmla="*/ 2072722 h 2569014"/>
              <a:gd name="connsiteX6" fmla="*/ 272714 w 3821995"/>
              <a:gd name="connsiteY6" fmla="*/ 469341 h 2569014"/>
              <a:gd name="connsiteX7" fmla="*/ 1757207 w 3821995"/>
              <a:gd name="connsiteY7" fmla="*/ 132 h 2569014"/>
              <a:gd name="connsiteX0" fmla="*/ 1744388 w 3809176"/>
              <a:gd name="connsiteY0" fmla="*/ 132 h 2569014"/>
              <a:gd name="connsiteX1" fmla="*/ 1965685 w 3809176"/>
              <a:gd name="connsiteY1" fmla="*/ 9550 h 2569014"/>
              <a:gd name="connsiteX2" fmla="*/ 3660796 w 3809176"/>
              <a:gd name="connsiteY2" fmla="*/ 849755 h 2569014"/>
              <a:gd name="connsiteX3" fmla="*/ 3469620 w 3809176"/>
              <a:gd name="connsiteY3" fmla="*/ 2094415 h 2569014"/>
              <a:gd name="connsiteX4" fmla="*/ 1952508 w 3809176"/>
              <a:gd name="connsiteY4" fmla="*/ 2568961 h 2569014"/>
              <a:gd name="connsiteX5" fmla="*/ 289874 w 3809176"/>
              <a:gd name="connsiteY5" fmla="*/ 2072722 h 2569014"/>
              <a:gd name="connsiteX6" fmla="*/ 259895 w 3809176"/>
              <a:gd name="connsiteY6" fmla="*/ 469341 h 2569014"/>
              <a:gd name="connsiteX7" fmla="*/ 1744388 w 3809176"/>
              <a:gd name="connsiteY7" fmla="*/ 132 h 2569014"/>
              <a:gd name="connsiteX0" fmla="*/ 1746835 w 3811623"/>
              <a:gd name="connsiteY0" fmla="*/ 132 h 2569014"/>
              <a:gd name="connsiteX1" fmla="*/ 1968132 w 3811623"/>
              <a:gd name="connsiteY1" fmla="*/ 9550 h 2569014"/>
              <a:gd name="connsiteX2" fmla="*/ 3663243 w 3811623"/>
              <a:gd name="connsiteY2" fmla="*/ 849755 h 2569014"/>
              <a:gd name="connsiteX3" fmla="*/ 3472067 w 3811623"/>
              <a:gd name="connsiteY3" fmla="*/ 2094415 h 2569014"/>
              <a:gd name="connsiteX4" fmla="*/ 1954955 w 3811623"/>
              <a:gd name="connsiteY4" fmla="*/ 2568961 h 2569014"/>
              <a:gd name="connsiteX5" fmla="*/ 292321 w 3811623"/>
              <a:gd name="connsiteY5" fmla="*/ 2072722 h 2569014"/>
              <a:gd name="connsiteX6" fmla="*/ 257580 w 3811623"/>
              <a:gd name="connsiteY6" fmla="*/ 463421 h 2569014"/>
              <a:gd name="connsiteX7" fmla="*/ 1746835 w 3811623"/>
              <a:gd name="connsiteY7" fmla="*/ 132 h 2569014"/>
              <a:gd name="connsiteX0" fmla="*/ 1746835 w 3815982"/>
              <a:gd name="connsiteY0" fmla="*/ 132 h 2598612"/>
              <a:gd name="connsiteX1" fmla="*/ 1968132 w 3815982"/>
              <a:gd name="connsiteY1" fmla="*/ 9550 h 2598612"/>
              <a:gd name="connsiteX2" fmla="*/ 3663243 w 3815982"/>
              <a:gd name="connsiteY2" fmla="*/ 849755 h 2598612"/>
              <a:gd name="connsiteX3" fmla="*/ 3472067 w 3815982"/>
              <a:gd name="connsiteY3" fmla="*/ 2094415 h 2598612"/>
              <a:gd name="connsiteX4" fmla="*/ 1845417 w 3815982"/>
              <a:gd name="connsiteY4" fmla="*/ 2598565 h 2598612"/>
              <a:gd name="connsiteX5" fmla="*/ 292321 w 3815982"/>
              <a:gd name="connsiteY5" fmla="*/ 2072722 h 2598612"/>
              <a:gd name="connsiteX6" fmla="*/ 257580 w 3815982"/>
              <a:gd name="connsiteY6" fmla="*/ 463421 h 2598612"/>
              <a:gd name="connsiteX7" fmla="*/ 1746835 w 3815982"/>
              <a:gd name="connsiteY7" fmla="*/ 132 h 2598612"/>
              <a:gd name="connsiteX0" fmla="*/ 1746835 w 3814824"/>
              <a:gd name="connsiteY0" fmla="*/ 132 h 2592692"/>
              <a:gd name="connsiteX1" fmla="*/ 1968132 w 3814824"/>
              <a:gd name="connsiteY1" fmla="*/ 9550 h 2592692"/>
              <a:gd name="connsiteX2" fmla="*/ 3663243 w 3814824"/>
              <a:gd name="connsiteY2" fmla="*/ 849755 h 2592692"/>
              <a:gd name="connsiteX3" fmla="*/ 3472067 w 3814824"/>
              <a:gd name="connsiteY3" fmla="*/ 2094415 h 2592692"/>
              <a:gd name="connsiteX4" fmla="*/ 1873992 w 3814824"/>
              <a:gd name="connsiteY4" fmla="*/ 2592644 h 2592692"/>
              <a:gd name="connsiteX5" fmla="*/ 292321 w 3814824"/>
              <a:gd name="connsiteY5" fmla="*/ 2072722 h 2592692"/>
              <a:gd name="connsiteX6" fmla="*/ 257580 w 3814824"/>
              <a:gd name="connsiteY6" fmla="*/ 463421 h 2592692"/>
              <a:gd name="connsiteX7" fmla="*/ 1746835 w 3814824"/>
              <a:gd name="connsiteY7" fmla="*/ 132 h 2592692"/>
              <a:gd name="connsiteX0" fmla="*/ 1746835 w 3814824"/>
              <a:gd name="connsiteY0" fmla="*/ 132 h 2592757"/>
              <a:gd name="connsiteX1" fmla="*/ 1968132 w 3814824"/>
              <a:gd name="connsiteY1" fmla="*/ 9550 h 2592757"/>
              <a:gd name="connsiteX2" fmla="*/ 3663243 w 3814824"/>
              <a:gd name="connsiteY2" fmla="*/ 849755 h 2592757"/>
              <a:gd name="connsiteX3" fmla="*/ 3472067 w 3814824"/>
              <a:gd name="connsiteY3" fmla="*/ 2106257 h 2592757"/>
              <a:gd name="connsiteX4" fmla="*/ 1873992 w 3814824"/>
              <a:gd name="connsiteY4" fmla="*/ 2592644 h 2592757"/>
              <a:gd name="connsiteX5" fmla="*/ 292321 w 3814824"/>
              <a:gd name="connsiteY5" fmla="*/ 2072722 h 2592757"/>
              <a:gd name="connsiteX6" fmla="*/ 257580 w 3814824"/>
              <a:gd name="connsiteY6" fmla="*/ 463421 h 2592757"/>
              <a:gd name="connsiteX7" fmla="*/ 1746835 w 3814824"/>
              <a:gd name="connsiteY7" fmla="*/ 132 h 2592757"/>
              <a:gd name="connsiteX0" fmla="*/ 1746835 w 3835928"/>
              <a:gd name="connsiteY0" fmla="*/ 132 h 2592786"/>
              <a:gd name="connsiteX1" fmla="*/ 1968132 w 3835928"/>
              <a:gd name="connsiteY1" fmla="*/ 9550 h 2592786"/>
              <a:gd name="connsiteX2" fmla="*/ 3663243 w 3835928"/>
              <a:gd name="connsiteY2" fmla="*/ 849755 h 2592786"/>
              <a:gd name="connsiteX3" fmla="*/ 3472067 w 3835928"/>
              <a:gd name="connsiteY3" fmla="*/ 2106257 h 2592786"/>
              <a:gd name="connsiteX4" fmla="*/ 1873992 w 3835928"/>
              <a:gd name="connsiteY4" fmla="*/ 2592644 h 2592786"/>
              <a:gd name="connsiteX5" fmla="*/ 292321 w 3835928"/>
              <a:gd name="connsiteY5" fmla="*/ 2072722 h 2592786"/>
              <a:gd name="connsiteX6" fmla="*/ 257580 w 3835928"/>
              <a:gd name="connsiteY6" fmla="*/ 463421 h 2592786"/>
              <a:gd name="connsiteX7" fmla="*/ 1746835 w 3835928"/>
              <a:gd name="connsiteY7" fmla="*/ 132 h 2592786"/>
              <a:gd name="connsiteX0" fmla="*/ 1746835 w 3835928"/>
              <a:gd name="connsiteY0" fmla="*/ 132 h 2592785"/>
              <a:gd name="connsiteX1" fmla="*/ 1968132 w 3835928"/>
              <a:gd name="connsiteY1" fmla="*/ 9550 h 2592785"/>
              <a:gd name="connsiteX2" fmla="*/ 3663243 w 3835928"/>
              <a:gd name="connsiteY2" fmla="*/ 849755 h 2592785"/>
              <a:gd name="connsiteX3" fmla="*/ 3472067 w 3835928"/>
              <a:gd name="connsiteY3" fmla="*/ 2106257 h 2592785"/>
              <a:gd name="connsiteX4" fmla="*/ 1873992 w 3835928"/>
              <a:gd name="connsiteY4" fmla="*/ 2592644 h 2592785"/>
              <a:gd name="connsiteX5" fmla="*/ 292321 w 3835928"/>
              <a:gd name="connsiteY5" fmla="*/ 2072722 h 2592785"/>
              <a:gd name="connsiteX6" fmla="*/ 257580 w 3835928"/>
              <a:gd name="connsiteY6" fmla="*/ 463421 h 2592785"/>
              <a:gd name="connsiteX7" fmla="*/ 1746835 w 3835928"/>
              <a:gd name="connsiteY7" fmla="*/ 132 h 2592785"/>
              <a:gd name="connsiteX0" fmla="*/ 1780758 w 3869851"/>
              <a:gd name="connsiteY0" fmla="*/ 132 h 2592785"/>
              <a:gd name="connsiteX1" fmla="*/ 2002055 w 3869851"/>
              <a:gd name="connsiteY1" fmla="*/ 9550 h 2592785"/>
              <a:gd name="connsiteX2" fmla="*/ 3697166 w 3869851"/>
              <a:gd name="connsiteY2" fmla="*/ 849755 h 2592785"/>
              <a:gd name="connsiteX3" fmla="*/ 3505990 w 3869851"/>
              <a:gd name="connsiteY3" fmla="*/ 2106257 h 2592785"/>
              <a:gd name="connsiteX4" fmla="*/ 1907915 w 3869851"/>
              <a:gd name="connsiteY4" fmla="*/ 2592644 h 2592785"/>
              <a:gd name="connsiteX5" fmla="*/ 326244 w 3869851"/>
              <a:gd name="connsiteY5" fmla="*/ 2072722 h 2592785"/>
              <a:gd name="connsiteX6" fmla="*/ 229591 w 3869851"/>
              <a:gd name="connsiteY6" fmla="*/ 516711 h 2592785"/>
              <a:gd name="connsiteX7" fmla="*/ 1780758 w 3869851"/>
              <a:gd name="connsiteY7" fmla="*/ 132 h 2592785"/>
              <a:gd name="connsiteX0" fmla="*/ 1793194 w 3882287"/>
              <a:gd name="connsiteY0" fmla="*/ 132 h 2593037"/>
              <a:gd name="connsiteX1" fmla="*/ 2014491 w 3882287"/>
              <a:gd name="connsiteY1" fmla="*/ 9550 h 2593037"/>
              <a:gd name="connsiteX2" fmla="*/ 3709602 w 3882287"/>
              <a:gd name="connsiteY2" fmla="*/ 849755 h 2593037"/>
              <a:gd name="connsiteX3" fmla="*/ 3518426 w 3882287"/>
              <a:gd name="connsiteY3" fmla="*/ 2106257 h 2593037"/>
              <a:gd name="connsiteX4" fmla="*/ 1920351 w 3882287"/>
              <a:gd name="connsiteY4" fmla="*/ 2592644 h 2593037"/>
              <a:gd name="connsiteX5" fmla="*/ 310105 w 3882287"/>
              <a:gd name="connsiteY5" fmla="*/ 2049039 h 2593037"/>
              <a:gd name="connsiteX6" fmla="*/ 242027 w 3882287"/>
              <a:gd name="connsiteY6" fmla="*/ 516711 h 2593037"/>
              <a:gd name="connsiteX7" fmla="*/ 1793194 w 3882287"/>
              <a:gd name="connsiteY7" fmla="*/ 132 h 2593037"/>
              <a:gd name="connsiteX0" fmla="*/ 1793194 w 3869920"/>
              <a:gd name="connsiteY0" fmla="*/ 132 h 2598877"/>
              <a:gd name="connsiteX1" fmla="*/ 2014491 w 3869920"/>
              <a:gd name="connsiteY1" fmla="*/ 9550 h 2598877"/>
              <a:gd name="connsiteX2" fmla="*/ 3709602 w 3869920"/>
              <a:gd name="connsiteY2" fmla="*/ 849755 h 2598877"/>
              <a:gd name="connsiteX3" fmla="*/ 3518426 w 3869920"/>
              <a:gd name="connsiteY3" fmla="*/ 2106257 h 2598877"/>
              <a:gd name="connsiteX4" fmla="*/ 1710801 w 3869920"/>
              <a:gd name="connsiteY4" fmla="*/ 2598565 h 2598877"/>
              <a:gd name="connsiteX5" fmla="*/ 310105 w 3869920"/>
              <a:gd name="connsiteY5" fmla="*/ 2049039 h 2598877"/>
              <a:gd name="connsiteX6" fmla="*/ 242027 w 3869920"/>
              <a:gd name="connsiteY6" fmla="*/ 516711 h 2598877"/>
              <a:gd name="connsiteX7" fmla="*/ 1793194 w 3869920"/>
              <a:gd name="connsiteY7" fmla="*/ 132 h 2598877"/>
              <a:gd name="connsiteX0" fmla="*/ 1793194 w 3867481"/>
              <a:gd name="connsiteY0" fmla="*/ 132 h 2616620"/>
              <a:gd name="connsiteX1" fmla="*/ 2014491 w 3867481"/>
              <a:gd name="connsiteY1" fmla="*/ 9550 h 2616620"/>
              <a:gd name="connsiteX2" fmla="*/ 3709602 w 3867481"/>
              <a:gd name="connsiteY2" fmla="*/ 849755 h 2616620"/>
              <a:gd name="connsiteX3" fmla="*/ 3518426 w 3867481"/>
              <a:gd name="connsiteY3" fmla="*/ 2106257 h 2616620"/>
              <a:gd name="connsiteX4" fmla="*/ 1767951 w 3867481"/>
              <a:gd name="connsiteY4" fmla="*/ 2616329 h 2616620"/>
              <a:gd name="connsiteX5" fmla="*/ 310105 w 3867481"/>
              <a:gd name="connsiteY5" fmla="*/ 2049039 h 2616620"/>
              <a:gd name="connsiteX6" fmla="*/ 242027 w 3867481"/>
              <a:gd name="connsiteY6" fmla="*/ 516711 h 2616620"/>
              <a:gd name="connsiteX7" fmla="*/ 1793194 w 3867481"/>
              <a:gd name="connsiteY7" fmla="*/ 132 h 2616620"/>
              <a:gd name="connsiteX0" fmla="*/ 1793194 w 3867482"/>
              <a:gd name="connsiteY0" fmla="*/ 132 h 2592963"/>
              <a:gd name="connsiteX1" fmla="*/ 2014491 w 3867482"/>
              <a:gd name="connsiteY1" fmla="*/ 9550 h 2592963"/>
              <a:gd name="connsiteX2" fmla="*/ 3709602 w 3867482"/>
              <a:gd name="connsiteY2" fmla="*/ 849755 h 2592963"/>
              <a:gd name="connsiteX3" fmla="*/ 3518426 w 3867482"/>
              <a:gd name="connsiteY3" fmla="*/ 2106257 h 2592963"/>
              <a:gd name="connsiteX4" fmla="*/ 1767951 w 3867482"/>
              <a:gd name="connsiteY4" fmla="*/ 2592645 h 2592963"/>
              <a:gd name="connsiteX5" fmla="*/ 310105 w 3867482"/>
              <a:gd name="connsiteY5" fmla="*/ 2049039 h 2592963"/>
              <a:gd name="connsiteX6" fmla="*/ 242027 w 3867482"/>
              <a:gd name="connsiteY6" fmla="*/ 516711 h 2592963"/>
              <a:gd name="connsiteX7" fmla="*/ 1793194 w 3867482"/>
              <a:gd name="connsiteY7" fmla="*/ 132 h 2592963"/>
              <a:gd name="connsiteX0" fmla="*/ 1797523 w 3871811"/>
              <a:gd name="connsiteY0" fmla="*/ 132 h 2592849"/>
              <a:gd name="connsiteX1" fmla="*/ 2018820 w 3871811"/>
              <a:gd name="connsiteY1" fmla="*/ 9550 h 2592849"/>
              <a:gd name="connsiteX2" fmla="*/ 3713931 w 3871811"/>
              <a:gd name="connsiteY2" fmla="*/ 849755 h 2592849"/>
              <a:gd name="connsiteX3" fmla="*/ 3522755 w 3871811"/>
              <a:gd name="connsiteY3" fmla="*/ 2106257 h 2592849"/>
              <a:gd name="connsiteX4" fmla="*/ 1772280 w 3871811"/>
              <a:gd name="connsiteY4" fmla="*/ 2592645 h 2592849"/>
              <a:gd name="connsiteX5" fmla="*/ 304909 w 3871811"/>
              <a:gd name="connsiteY5" fmla="*/ 2060881 h 2592849"/>
              <a:gd name="connsiteX6" fmla="*/ 246356 w 3871811"/>
              <a:gd name="connsiteY6" fmla="*/ 516711 h 2592849"/>
              <a:gd name="connsiteX7" fmla="*/ 1797523 w 3871811"/>
              <a:gd name="connsiteY7" fmla="*/ 132 h 2592849"/>
              <a:gd name="connsiteX0" fmla="*/ 1800109 w 3874397"/>
              <a:gd name="connsiteY0" fmla="*/ 132 h 2592849"/>
              <a:gd name="connsiteX1" fmla="*/ 2021406 w 3874397"/>
              <a:gd name="connsiteY1" fmla="*/ 9550 h 2592849"/>
              <a:gd name="connsiteX2" fmla="*/ 3716517 w 3874397"/>
              <a:gd name="connsiteY2" fmla="*/ 849755 h 2592849"/>
              <a:gd name="connsiteX3" fmla="*/ 3525341 w 3874397"/>
              <a:gd name="connsiteY3" fmla="*/ 2106257 h 2592849"/>
              <a:gd name="connsiteX4" fmla="*/ 1774866 w 3874397"/>
              <a:gd name="connsiteY4" fmla="*/ 2592645 h 2592849"/>
              <a:gd name="connsiteX5" fmla="*/ 307495 w 3874397"/>
              <a:gd name="connsiteY5" fmla="*/ 2060881 h 2592849"/>
              <a:gd name="connsiteX6" fmla="*/ 244180 w 3874397"/>
              <a:gd name="connsiteY6" fmla="*/ 487105 h 2592849"/>
              <a:gd name="connsiteX7" fmla="*/ 1800109 w 3874397"/>
              <a:gd name="connsiteY7" fmla="*/ 132 h 2592849"/>
              <a:gd name="connsiteX0" fmla="*/ 1800109 w 3874397"/>
              <a:gd name="connsiteY0" fmla="*/ 132 h 2593261"/>
              <a:gd name="connsiteX1" fmla="*/ 2021406 w 3874397"/>
              <a:gd name="connsiteY1" fmla="*/ 9550 h 2593261"/>
              <a:gd name="connsiteX2" fmla="*/ 3716517 w 3874397"/>
              <a:gd name="connsiteY2" fmla="*/ 849755 h 2593261"/>
              <a:gd name="connsiteX3" fmla="*/ 3525341 w 3874397"/>
              <a:gd name="connsiteY3" fmla="*/ 2135863 h 2593261"/>
              <a:gd name="connsiteX4" fmla="*/ 1774866 w 3874397"/>
              <a:gd name="connsiteY4" fmla="*/ 2592645 h 2593261"/>
              <a:gd name="connsiteX5" fmla="*/ 307495 w 3874397"/>
              <a:gd name="connsiteY5" fmla="*/ 2060881 h 2593261"/>
              <a:gd name="connsiteX6" fmla="*/ 244180 w 3874397"/>
              <a:gd name="connsiteY6" fmla="*/ 487105 h 2593261"/>
              <a:gd name="connsiteX7" fmla="*/ 1800109 w 3874397"/>
              <a:gd name="connsiteY7" fmla="*/ 132 h 2593261"/>
              <a:gd name="connsiteX0" fmla="*/ 1800109 w 3896426"/>
              <a:gd name="connsiteY0" fmla="*/ 132 h 2593695"/>
              <a:gd name="connsiteX1" fmla="*/ 2021406 w 3896426"/>
              <a:gd name="connsiteY1" fmla="*/ 9550 h 2593695"/>
              <a:gd name="connsiteX2" fmla="*/ 3716517 w 3896426"/>
              <a:gd name="connsiteY2" fmla="*/ 849755 h 2593695"/>
              <a:gd name="connsiteX3" fmla="*/ 3525341 w 3896426"/>
              <a:gd name="connsiteY3" fmla="*/ 2135863 h 2593695"/>
              <a:gd name="connsiteX4" fmla="*/ 1774866 w 3896426"/>
              <a:gd name="connsiteY4" fmla="*/ 2592645 h 2593695"/>
              <a:gd name="connsiteX5" fmla="*/ 307495 w 3896426"/>
              <a:gd name="connsiteY5" fmla="*/ 2060881 h 2593695"/>
              <a:gd name="connsiteX6" fmla="*/ 244180 w 3896426"/>
              <a:gd name="connsiteY6" fmla="*/ 487105 h 2593695"/>
              <a:gd name="connsiteX7" fmla="*/ 1800109 w 3896426"/>
              <a:gd name="connsiteY7" fmla="*/ 132 h 25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6426" h="2593695">
                <a:moveTo>
                  <a:pt x="1800109" y="132"/>
                </a:moveTo>
                <a:cubicBezTo>
                  <a:pt x="1876199" y="-694"/>
                  <a:pt x="1950343" y="2364"/>
                  <a:pt x="2021406" y="9550"/>
                </a:cubicBezTo>
                <a:cubicBezTo>
                  <a:pt x="2589911" y="67036"/>
                  <a:pt x="3273342" y="280321"/>
                  <a:pt x="3716517" y="849755"/>
                </a:cubicBezTo>
                <a:cubicBezTo>
                  <a:pt x="4019023" y="1294476"/>
                  <a:pt x="3929913" y="1762487"/>
                  <a:pt x="3525341" y="2135863"/>
                </a:cubicBezTo>
                <a:cubicBezTo>
                  <a:pt x="3120769" y="2509239"/>
                  <a:pt x="2311174" y="2605142"/>
                  <a:pt x="1774866" y="2592645"/>
                </a:cubicBezTo>
                <a:cubicBezTo>
                  <a:pt x="1238558" y="2580148"/>
                  <a:pt x="692593" y="2409710"/>
                  <a:pt x="307495" y="2060881"/>
                </a:cubicBezTo>
                <a:cubicBezTo>
                  <a:pt x="-77602" y="1712052"/>
                  <a:pt x="-103573" y="821383"/>
                  <a:pt x="244180" y="487105"/>
                </a:cubicBezTo>
                <a:cubicBezTo>
                  <a:pt x="577633" y="184250"/>
                  <a:pt x="967445" y="23675"/>
                  <a:pt x="1800109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2" name="圖片預留位置 16" descr="要新增影像的空白預留位置。按一下預留位置，然後選取您想要新增的影像。"/>
          <p:cNvSpPr>
            <a:spLocks noGrp="1"/>
          </p:cNvSpPr>
          <p:nvPr userDrawn="1">
            <p:ph type="pic" sz="quarter" idx="15"/>
          </p:nvPr>
        </p:nvSpPr>
        <p:spPr>
          <a:xfrm>
            <a:off x="1876865" y="4292469"/>
            <a:ext cx="3744269" cy="1994037"/>
          </a:xfrm>
          <a:custGeom>
            <a:avLst/>
            <a:gdLst>
              <a:gd name="connsiteX0" fmla="*/ 1941340 w 3709572"/>
              <a:gd name="connsiteY0" fmla="*/ 856 h 2479913"/>
              <a:gd name="connsiteX1" fmla="*/ 3370150 w 3709572"/>
              <a:gd name="connsiteY1" fmla="*/ 407123 h 2479913"/>
              <a:gd name="connsiteX2" fmla="*/ 3536364 w 3709572"/>
              <a:gd name="connsiteY2" fmla="*/ 1905595 h 2479913"/>
              <a:gd name="connsiteX3" fmla="*/ 1842967 w 3709572"/>
              <a:gd name="connsiteY3" fmla="*/ 2477864 h 2479913"/>
              <a:gd name="connsiteX4" fmla="*/ 165893 w 3709572"/>
              <a:gd name="connsiteY4" fmla="*/ 1742039 h 2479913"/>
              <a:gd name="connsiteX5" fmla="*/ 294495 w 3709572"/>
              <a:gd name="connsiteY5" fmla="*/ 529867 h 2479913"/>
              <a:gd name="connsiteX6" fmla="*/ 1740027 w 3709572"/>
              <a:gd name="connsiteY6" fmla="*/ 2430 h 2479913"/>
              <a:gd name="connsiteX7" fmla="*/ 1941340 w 3709572"/>
              <a:gd name="connsiteY7" fmla="*/ 856 h 2479913"/>
              <a:gd name="connsiteX0" fmla="*/ 1941340 w 3728968"/>
              <a:gd name="connsiteY0" fmla="*/ 856 h 2479101"/>
              <a:gd name="connsiteX1" fmla="*/ 3370150 w 3728968"/>
              <a:gd name="connsiteY1" fmla="*/ 407123 h 2479101"/>
              <a:gd name="connsiteX2" fmla="*/ 3561764 w 3728968"/>
              <a:gd name="connsiteY2" fmla="*/ 1874017 h 2479101"/>
              <a:gd name="connsiteX3" fmla="*/ 1842967 w 3728968"/>
              <a:gd name="connsiteY3" fmla="*/ 2477864 h 2479101"/>
              <a:gd name="connsiteX4" fmla="*/ 165893 w 3728968"/>
              <a:gd name="connsiteY4" fmla="*/ 1742039 h 2479101"/>
              <a:gd name="connsiteX5" fmla="*/ 294495 w 3728968"/>
              <a:gd name="connsiteY5" fmla="*/ 529867 h 2479101"/>
              <a:gd name="connsiteX6" fmla="*/ 1740027 w 3728968"/>
              <a:gd name="connsiteY6" fmla="*/ 2430 h 2479101"/>
              <a:gd name="connsiteX7" fmla="*/ 1941340 w 3728968"/>
              <a:gd name="connsiteY7" fmla="*/ 856 h 2479101"/>
              <a:gd name="connsiteX0" fmla="*/ 1941340 w 3744269"/>
              <a:gd name="connsiteY0" fmla="*/ 856 h 2479101"/>
              <a:gd name="connsiteX1" fmla="*/ 3370150 w 3744269"/>
              <a:gd name="connsiteY1" fmla="*/ 407123 h 2479101"/>
              <a:gd name="connsiteX2" fmla="*/ 3561764 w 3744269"/>
              <a:gd name="connsiteY2" fmla="*/ 1874017 h 2479101"/>
              <a:gd name="connsiteX3" fmla="*/ 1842967 w 3744269"/>
              <a:gd name="connsiteY3" fmla="*/ 2477864 h 2479101"/>
              <a:gd name="connsiteX4" fmla="*/ 165893 w 3744269"/>
              <a:gd name="connsiteY4" fmla="*/ 1742039 h 2479101"/>
              <a:gd name="connsiteX5" fmla="*/ 294495 w 3744269"/>
              <a:gd name="connsiteY5" fmla="*/ 529867 h 2479101"/>
              <a:gd name="connsiteX6" fmla="*/ 1740027 w 3744269"/>
              <a:gd name="connsiteY6" fmla="*/ 2430 h 2479101"/>
              <a:gd name="connsiteX7" fmla="*/ 1941340 w 3744269"/>
              <a:gd name="connsiteY7" fmla="*/ 856 h 24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4269" h="2479101">
                <a:moveTo>
                  <a:pt x="1941340" y="856"/>
                </a:moveTo>
                <a:cubicBezTo>
                  <a:pt x="2429685" y="11721"/>
                  <a:pt x="3086065" y="107626"/>
                  <a:pt x="3370150" y="407123"/>
                </a:cubicBezTo>
                <a:cubicBezTo>
                  <a:pt x="3703721" y="758790"/>
                  <a:pt x="3914617" y="1522110"/>
                  <a:pt x="3561764" y="1874017"/>
                </a:cubicBezTo>
                <a:cubicBezTo>
                  <a:pt x="3208911" y="2225925"/>
                  <a:pt x="2408946" y="2499860"/>
                  <a:pt x="1842967" y="2477864"/>
                </a:cubicBezTo>
                <a:cubicBezTo>
                  <a:pt x="1276989" y="2455868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AA18011-5824-4A21-9064-40AAA14E5E99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22" name="手繪多邊形​​ 5"/>
          <p:cNvSpPr>
            <a:spLocks/>
          </p:cNvSpPr>
          <p:nvPr userDrawn="1"/>
        </p:nvSpPr>
        <p:spPr bwMode="auto">
          <a:xfrm rot="21432709">
            <a:off x="6354578" y="4158988"/>
            <a:ext cx="4255062" cy="233026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51 w 9998"/>
              <a:gd name="connsiteY0" fmla="*/ 2045 h 10119"/>
              <a:gd name="connsiteX1" fmla="*/ 4974 w 9998"/>
              <a:gd name="connsiteY1" fmla="*/ 10118 h 10119"/>
              <a:gd name="connsiteX2" fmla="*/ 8086 w 9998"/>
              <a:gd name="connsiteY2" fmla="*/ 1104 h 10119"/>
              <a:gd name="connsiteX3" fmla="*/ 751 w 9998"/>
              <a:gd name="connsiteY3" fmla="*/ 2045 h 10119"/>
              <a:gd name="connsiteX0" fmla="*/ 751 w 9925"/>
              <a:gd name="connsiteY0" fmla="*/ 1992 h 9971"/>
              <a:gd name="connsiteX1" fmla="*/ 4975 w 9925"/>
              <a:gd name="connsiteY1" fmla="*/ 9970 h 9971"/>
              <a:gd name="connsiteX2" fmla="*/ 7983 w 9925"/>
              <a:gd name="connsiteY2" fmla="*/ 1107 h 9971"/>
              <a:gd name="connsiteX3" fmla="*/ 751 w 9925"/>
              <a:gd name="connsiteY3" fmla="*/ 1992 h 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5" h="9971">
                <a:moveTo>
                  <a:pt x="751" y="1992"/>
                </a:moveTo>
                <a:cubicBezTo>
                  <a:pt x="-330" y="3934"/>
                  <a:pt x="-1134" y="9805"/>
                  <a:pt x="4975" y="9970"/>
                </a:cubicBezTo>
                <a:cubicBezTo>
                  <a:pt x="9702" y="10098"/>
                  <a:pt x="11725" y="3792"/>
                  <a:pt x="7983" y="1107"/>
                </a:cubicBezTo>
                <a:cubicBezTo>
                  <a:pt x="5464" y="-707"/>
                  <a:pt x="1984" y="-207"/>
                  <a:pt x="751" y="1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​​ 5"/>
          <p:cNvSpPr>
            <a:spLocks/>
          </p:cNvSpPr>
          <p:nvPr userDrawn="1"/>
        </p:nvSpPr>
        <p:spPr bwMode="auto">
          <a:xfrm>
            <a:off x="6419893" y="4229100"/>
            <a:ext cx="4122084" cy="2170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4" name="手繪多邊形​​ 5"/>
          <p:cNvSpPr>
            <a:spLocks/>
          </p:cNvSpPr>
          <p:nvPr userDrawn="1"/>
        </p:nvSpPr>
        <p:spPr bwMode="auto">
          <a:xfrm>
            <a:off x="6487007" y="4279899"/>
            <a:ext cx="4004469" cy="205240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5" name="圖片預留位置 16"/>
          <p:cNvSpPr>
            <a:spLocks noGrp="1"/>
          </p:cNvSpPr>
          <p:nvPr>
            <p:ph type="pic" sz="quarter" idx="16"/>
          </p:nvPr>
        </p:nvSpPr>
        <p:spPr>
          <a:xfrm>
            <a:off x="6553200" y="4356100"/>
            <a:ext cx="3854664" cy="1917700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矩形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21" name="手繪多邊形 20"/>
          <p:cNvSpPr>
            <a:spLocks/>
          </p:cNvSpPr>
          <p:nvPr/>
        </p:nvSpPr>
        <p:spPr bwMode="auto">
          <a:xfrm flipH="1">
            <a:off x="8747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2" name="手繪多邊形 21"/>
          <p:cNvSpPr>
            <a:spLocks/>
          </p:cNvSpPr>
          <p:nvPr/>
        </p:nvSpPr>
        <p:spPr bwMode="auto">
          <a:xfrm flipH="1">
            <a:off x="940025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 22"/>
          <p:cNvSpPr>
            <a:spLocks/>
          </p:cNvSpPr>
          <p:nvPr/>
        </p:nvSpPr>
        <p:spPr bwMode="auto">
          <a:xfrm flipH="1">
            <a:off x="1005341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9" name="手繪多邊形​​ 38"/>
          <p:cNvSpPr>
            <a:spLocks/>
          </p:cNvSpPr>
          <p:nvPr/>
        </p:nvSpPr>
        <p:spPr bwMode="auto">
          <a:xfrm>
            <a:off x="62468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0" name="手繪多邊形​​ 39"/>
          <p:cNvSpPr>
            <a:spLocks/>
          </p:cNvSpPr>
          <p:nvPr/>
        </p:nvSpPr>
        <p:spPr bwMode="auto">
          <a:xfrm>
            <a:off x="6312126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1" name="手繪多邊形​​ 40"/>
          <p:cNvSpPr>
            <a:spLocks/>
          </p:cNvSpPr>
          <p:nvPr/>
        </p:nvSpPr>
        <p:spPr bwMode="auto">
          <a:xfrm>
            <a:off x="6377440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2" name="手繪多邊形​​ 41"/>
          <p:cNvSpPr>
            <a:spLocks/>
          </p:cNvSpPr>
          <p:nvPr/>
        </p:nvSpPr>
        <p:spPr bwMode="auto">
          <a:xfrm flipH="1" flipV="1">
            <a:off x="8747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3" name="手繪多邊形​​ 42"/>
          <p:cNvSpPr>
            <a:spLocks/>
          </p:cNvSpPr>
          <p:nvPr/>
        </p:nvSpPr>
        <p:spPr bwMode="auto">
          <a:xfrm flipH="1" flipV="1">
            <a:off x="940025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4" name="手繪多邊形​​ 43"/>
          <p:cNvSpPr>
            <a:spLocks/>
          </p:cNvSpPr>
          <p:nvPr/>
        </p:nvSpPr>
        <p:spPr bwMode="auto">
          <a:xfrm flipH="1" flipV="1">
            <a:off x="1005341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5" name="手繪多邊形​​ 44"/>
          <p:cNvSpPr>
            <a:spLocks/>
          </p:cNvSpPr>
          <p:nvPr/>
        </p:nvSpPr>
        <p:spPr bwMode="auto">
          <a:xfrm flipV="1">
            <a:off x="62468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6" name="手繪多邊形​​ 45"/>
          <p:cNvSpPr>
            <a:spLocks/>
          </p:cNvSpPr>
          <p:nvPr/>
        </p:nvSpPr>
        <p:spPr bwMode="auto">
          <a:xfrm flipV="1">
            <a:off x="6312126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7" name="手繪多邊形​​ 46"/>
          <p:cNvSpPr>
            <a:spLocks/>
          </p:cNvSpPr>
          <p:nvPr/>
        </p:nvSpPr>
        <p:spPr bwMode="auto">
          <a:xfrm flipV="1">
            <a:off x="6377440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51" name="矩形​​ 54"/>
          <p:cNvSpPr/>
          <p:nvPr/>
        </p:nvSpPr>
        <p:spPr>
          <a:xfrm>
            <a:off x="6425339" y="1735771"/>
            <a:ext cx="4671060" cy="2131822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8" name="圖片預留位置 13" descr="要新增影像的空白預留位置。按一下預留位置，然後選取您想要新增的影像。"/>
          <p:cNvSpPr>
            <a:spLocks noGrp="1"/>
          </p:cNvSpPr>
          <p:nvPr>
            <p:ph type="pic" sz="quarter" idx="13"/>
          </p:nvPr>
        </p:nvSpPr>
        <p:spPr>
          <a:xfrm>
            <a:off x="1066798" y="1735771"/>
            <a:ext cx="4671059" cy="2131822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9" name="圖片預留位置 13" descr="要新增影像的空白預留位置。按一下預留位置，然後選取您想要新增的影像。"/>
          <p:cNvSpPr>
            <a:spLocks noGrp="1"/>
          </p:cNvSpPr>
          <p:nvPr>
            <p:ph type="pic" sz="quarter" idx="15"/>
          </p:nvPr>
        </p:nvSpPr>
        <p:spPr>
          <a:xfrm>
            <a:off x="1066798" y="4267200"/>
            <a:ext cx="4671059" cy="21082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0" name="圖片預留位置 13" descr="要新增影像的空白預留位置。按一下預留位置，然後選取您想要新增的影像。"/>
          <p:cNvSpPr>
            <a:spLocks noGrp="1"/>
          </p:cNvSpPr>
          <p:nvPr>
            <p:ph type="pic" sz="quarter" idx="16"/>
          </p:nvPr>
        </p:nvSpPr>
        <p:spPr>
          <a:xfrm>
            <a:off x="6425339" y="4267200"/>
            <a:ext cx="4671060" cy="21082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 userDrawn="1">
            <p:ph type="body" sz="half" idx="2"/>
          </p:nvPr>
        </p:nvSpPr>
        <p:spPr>
          <a:xfrm>
            <a:off x="6627811" y="1985417"/>
            <a:ext cx="4267201" cy="16390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F8079C8-E927-4579-9AB2-4F38189C8683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群組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手繪多邊形​​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" name="手繪多邊形​​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" name="手繪多邊形​​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" name="手繪多邊形​​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" name="手繪多邊形​​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" name="手繪多邊形​​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" name="手繪多邊形​​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" name="手繪多邊形​​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" name="手繪多邊形​​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" name="手繪多邊形​​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" name="手繪多邊形​​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" name="手繪多邊形​​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" name="手繪多邊形​​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" name="手繪多邊形​​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" name="手繪多邊形​​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" name="手繪多邊形​​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" name="手繪多邊形​​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" name="手繪多邊形​​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" name="手繪多邊形​​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" name="手繪多邊形​​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" name="手繪多邊形​​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" name="手繪多邊形​​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" name="手繪多邊形​​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" name="手繪多邊形​​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" name="手繪多邊形​​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" name="手繪多邊形​​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" name="手繪多邊形​​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" name="手繪多邊形​​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5" name="手繪多邊形​​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6" name="手繪多邊形​​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7" name="手繪多邊形​​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8" name="手繪多邊形​​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9" name="手繪多邊形​​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0" name="手繪多邊形​​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1" name="手繪多邊形​​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" name="手繪多邊形​​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" name="手繪多邊形​​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" name="手繪多邊形​​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5" name="手繪多邊形​​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6" name="手繪多邊形​​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7" name="手繪多邊形​​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8" name="手繪多邊形​​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9" name="手繪多邊形​​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0" name="手繪多邊形​​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1" name="手繪多邊形​​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2" name="手繪多邊形​​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3" name="手繪多邊形​​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4" name="手繪多邊形​​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5" name="手繪多邊形​​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6" name="手繪多邊形​​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7" name="手繪多邊形​​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8" name="手繪多邊形​​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9" name="手繪多邊形​​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0" name="手繪多邊形​​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1" name="手繪多邊形​​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2" name="手繪多邊形​​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3" name="手繪多邊形​​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4" name="手繪多邊形​​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5" name="手繪多邊形​​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6" name="手繪多邊形​​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7" name="手繪多邊形​​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8" name="手繪多邊形​​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9" name="手繪多邊形​​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0" name="手繪多邊形​​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1" name="手繪多邊形​​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2" name="手繪多邊形​​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3" name="手繪多邊形​​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4" name="手繪多邊形​​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5" name="手繪多邊形​​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6" name="手繪多邊形​​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7" name="手繪多邊形​​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8" name="手繪多邊形​​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9" name="手繪多邊形​​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0" name="手繪多邊形​​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1" name="手繪多邊形​​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2" name="手繪多邊形​​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3" name="手繪多邊形​​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4" name="手繪多邊形​​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5" name="手繪多邊形​​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6" name="手繪多邊形​​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7" name="手繪多邊形​​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8" name="手繪多邊形​​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9" name="手繪多邊形​​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0" name="手繪多邊形​​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1" name="手繪多邊形​​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2" name="手繪多邊形​​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3" name="手繪多邊形​​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4" name="手繪多邊形​​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5" name="手繪多邊形​​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6" name="手繪多邊形​​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7" name="手繪多邊形​​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8" name="手繪多邊形​​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9" name="手繪多邊形​​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0" name="手繪多邊形​​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1" name="手繪多邊形​​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2" name="手繪多邊形​​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3" name="手繪多邊形​​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4" name="手繪多邊形​​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5" name="手繪多邊形​​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6" name="手繪多邊形​​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7" name="手繪多邊形​​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DD2455F1-953D-4F2D-AE03-22F743C7FE4D}" type="datetime1">
              <a:rPr lang="zh-TW" altLang="en-US" smtClean="0"/>
              <a:pPr/>
              <a:t>2022/1/9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09C03C58-465B-42F2-8BA3-01664A6B6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www.youtube.com/watch?v=UrZ8JWGQ3hM" TargetMode="External"/><Relationship Id="rId7" Type="http://schemas.openxmlformats.org/officeDocument/2006/relationships/hyperlink" Target="https://www.youtube.com/watch?v=GtIli2AI0Q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hyperlink" Target="https://www.youtube.com/watch?v=Iz_BXZMbXIs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hyperlink" Target="https://www.youtube.com/watch?v=U-F2vrIpirI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ccf.org.tw/59/about/MTIxMA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TlM7TIbsz58" TargetMode="Externa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A7WxkJpdFKs" TargetMode="Externa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LPmpck43io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watch?v=m6Hvp9P0qFY" TargetMode="External"/><Relationship Id="rId5" Type="http://schemas.openxmlformats.org/officeDocument/2006/relationships/hyperlink" Target="https://www.youtube.com/watch?v=mCZjQruw-Ug" TargetMode="External"/><Relationship Id="rId4" Type="http://schemas.openxmlformats.org/officeDocument/2006/relationships/hyperlink" Target="https://www.youtube.com/watch?v=QI5lrY-Dp9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GitpLfjtdX8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59703" y="170328"/>
            <a:ext cx="3276601" cy="3907865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早自修</a:t>
            </a:r>
            <a:br>
              <a:rPr lang="en-US" altLang="zh-TW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</a:br>
            <a:r>
              <a:rPr lang="en-US" altLang="zh-TW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7:50-8:35</a:t>
            </a:r>
            <a:r>
              <a:rPr lang="zh-TW" altLang="en-US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  </a:t>
            </a:r>
            <a:br>
              <a:rPr lang="en-US" altLang="zh-TW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</a:br>
            <a:r>
              <a:rPr lang="zh-TW" altLang="en-US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晨讀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353804" y="4821515"/>
            <a:ext cx="3918878" cy="1642037"/>
          </a:xfrm>
        </p:spPr>
        <p:txBody>
          <a:bodyPr rtlCol="0">
            <a:normAutofit/>
          </a:bodyPr>
          <a:lstStyle/>
          <a:p>
            <a:endParaRPr lang="zh-TW" altLang="en-US" sz="32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  <p:sp>
        <p:nvSpPr>
          <p:cNvPr id="7" name="圖片版面配置區 5">
            <a:extLst>
              <a:ext uri="{FF2B5EF4-FFF2-40B4-BE49-F238E27FC236}">
                <a16:creationId xmlns:a16="http://schemas.microsoft.com/office/drawing/2014/main" id="{A237E070-325A-487B-A72A-950E13532AEF}"/>
              </a:ext>
            </a:extLst>
          </p:cNvPr>
          <p:cNvSpPr txBox="1">
            <a:spLocks/>
          </p:cNvSpPr>
          <p:nvPr/>
        </p:nvSpPr>
        <p:spPr>
          <a:xfrm>
            <a:off x="1476157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</p:sp>
      <p:pic>
        <p:nvPicPr>
          <p:cNvPr id="8" name="圖片版面配置區 7">
            <a:extLst>
              <a:ext uri="{FF2B5EF4-FFF2-40B4-BE49-F238E27FC236}">
                <a16:creationId xmlns:a16="http://schemas.microsoft.com/office/drawing/2014/main" id="{45A8230E-F49C-4C36-98FE-6719DCE822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852" b="852"/>
          <a:stretch/>
        </p:blipFill>
        <p:spPr/>
      </p:pic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9A78D2E-CFF5-4C45-A94A-D4F78F3DB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989" y="0"/>
            <a:ext cx="9630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4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CD9BA5C-2489-4974-BBB6-5EFEFDB78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43" y="0"/>
            <a:ext cx="9084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0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DFCAA46-427D-452A-BF6A-CAB703CE4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46" y="0"/>
            <a:ext cx="11164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8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9BDAE36-6CA8-4166-AE6C-7BA0BBF76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25" y="0"/>
            <a:ext cx="10102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8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03095" y="407894"/>
            <a:ext cx="9144000" cy="3693459"/>
          </a:xfrm>
        </p:spPr>
        <p:txBody>
          <a:bodyPr rtlCol="0">
            <a:normAutofit/>
          </a:bodyPr>
          <a:lstStyle/>
          <a:p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下課</a:t>
            </a:r>
            <a:r>
              <a:rPr lang="en-US" altLang="zh-TW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15</a:t>
            </a:r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分鐘～</a:t>
            </a:r>
            <a:br>
              <a:rPr lang="en-US" altLang="zh-TW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br>
              <a:rPr lang="en-US" altLang="zh-TW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</a:br>
            <a:r>
              <a:rPr lang="zh-TW" altLang="en-US" sz="48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第</a:t>
            </a:r>
            <a:r>
              <a:rPr lang="en-US" altLang="zh-TW" sz="48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4</a:t>
            </a:r>
            <a:r>
              <a:rPr lang="zh-TW" altLang="en-US" sz="48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節</a:t>
            </a:r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閩課放桌上</a:t>
            </a:r>
            <a:br>
              <a:rPr lang="en-US" altLang="zh-TW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椅子靠攏再下課</a:t>
            </a:r>
            <a:r>
              <a:rPr lang="en-US" altLang="zh-TW" sz="3600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 </a:t>
            </a:r>
            <a:endParaRPr lang="en-US" altLang="zh-TW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03095" y="4755775"/>
            <a:ext cx="9324882" cy="1931895"/>
          </a:xfrm>
        </p:spPr>
        <p:txBody>
          <a:bodyPr rtlCol="0">
            <a:normAutofit/>
          </a:bodyPr>
          <a:lstStyle/>
          <a:p>
            <a:r>
              <a:rPr lang="zh-TW" altLang="en-US" sz="4000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帶上水壺 準備上體育課，</a:t>
            </a:r>
            <a:endParaRPr lang="en-US" altLang="zh-TW" sz="4000" dirty="0">
              <a:highlight>
                <a:srgbClr val="00FFFF"/>
              </a:highlight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r>
              <a:rPr lang="zh-TW" altLang="en-US" sz="4000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下課後</a:t>
            </a:r>
            <a:r>
              <a:rPr lang="zh-TW" altLang="en-US" sz="6600" b="1" dirty="0">
                <a:solidFill>
                  <a:srgbClr val="FF0000"/>
                </a:solidFill>
                <a:highlight>
                  <a:srgbClr val="FFFF00"/>
                </a:highlight>
                <a:latin typeface="華康POP1體W5" panose="02010609010101010101" pitchFamily="49" charset="-120"/>
                <a:ea typeface="華康POP1體W5" panose="02010609010101010101" pitchFamily="49" charset="-120"/>
              </a:rPr>
              <a:t>要護眼</a:t>
            </a:r>
            <a:endParaRPr lang="zh-TW" altLang="en-US" sz="4000" b="1" dirty="0">
              <a:solidFill>
                <a:srgbClr val="FF0000"/>
              </a:solidFill>
              <a:highlight>
                <a:srgbClr val="FFFF00"/>
              </a:highlight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990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60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午餐時間</a:t>
            </a:r>
          </a:p>
        </p:txBody>
      </p:sp>
      <p:sp>
        <p:nvSpPr>
          <p:cNvPr id="13" name="文字預留位置 12"/>
          <p:cNvSpPr>
            <a:spLocks noGrp="1"/>
          </p:cNvSpPr>
          <p:nvPr>
            <p:ph type="body" sz="half" idx="2"/>
          </p:nvPr>
        </p:nvSpPr>
        <p:spPr>
          <a:xfrm>
            <a:off x="6096000" y="4409643"/>
            <a:ext cx="3043253" cy="1793032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華康POP1體W9(P)" panose="02010600010101010101" pitchFamily="2" charset="-120"/>
                <a:ea typeface="華康POP1體W9(P)" panose="02010600010101010101" pitchFamily="2" charset="-120"/>
              </a:rPr>
              <a:t>１２：１５潔牙</a:t>
            </a:r>
            <a:endParaRPr lang="en-US" altLang="zh-TW" sz="2800" dirty="0">
              <a:solidFill>
                <a:schemeClr val="accent6">
                  <a:lumMod val="75000"/>
                </a:schemeClr>
              </a:solidFill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  <a:p>
            <a:pPr rtl="0"/>
            <a:r>
              <a:rPr lang="zh-TW" altLang="en-US" sz="1000" dirty="0">
                <a:solidFill>
                  <a:schemeClr val="accent6">
                    <a:lumMod val="75000"/>
                  </a:schemeClr>
                </a:solidFill>
                <a:latin typeface="華康POP1體W9(P)" panose="02010600010101010101" pitchFamily="2" charset="-120"/>
                <a:ea typeface="華康POP1體W9(P)" panose="02010600010101010101" pitchFamily="2" charset="-120"/>
              </a:rPr>
              <a:t>  </a:t>
            </a:r>
            <a:br>
              <a:rPr lang="en-US" altLang="zh-TW" sz="2800" dirty="0">
                <a:solidFill>
                  <a:schemeClr val="accent6">
                    <a:lumMod val="75000"/>
                  </a:schemeClr>
                </a:solidFill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華康POP1體W9(P)" panose="02010600010101010101" pitchFamily="2" charset="-120"/>
                <a:ea typeface="華康POP1體W9(P)" panose="02010600010101010101" pitchFamily="2" charset="-120"/>
              </a:rPr>
              <a:t>１２：２５午睡</a:t>
            </a:r>
            <a:endParaRPr lang="zh-TW" altLang="en-US" sz="2800" dirty="0"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pic>
        <p:nvPicPr>
          <p:cNvPr id="5" name="圖片版面配置區 4">
            <a:extLst>
              <a:ext uri="{FF2B5EF4-FFF2-40B4-BE49-F238E27FC236}">
                <a16:creationId xmlns:a16="http://schemas.microsoft.com/office/drawing/2014/main" id="{54B5B33C-7BD0-4142-AFA0-A16BC160E4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4383" r="4383"/>
          <a:stretch/>
        </p:blipFill>
        <p:spPr/>
      </p:pic>
      <p:pic>
        <p:nvPicPr>
          <p:cNvPr id="22" name="圖片版面配置區 21">
            <a:extLst>
              <a:ext uri="{FF2B5EF4-FFF2-40B4-BE49-F238E27FC236}">
                <a16:creationId xmlns:a16="http://schemas.microsoft.com/office/drawing/2014/main" id="{7E7DD852-C9EA-4E19-AC9A-9ABE228D16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24641" r="24641"/>
          <a:stretch/>
        </p:blipFill>
        <p:spPr/>
      </p:pic>
      <p:pic>
        <p:nvPicPr>
          <p:cNvPr id="30" name="圖片版面配置區 29">
            <a:extLst>
              <a:ext uri="{FF2B5EF4-FFF2-40B4-BE49-F238E27FC236}">
                <a16:creationId xmlns:a16="http://schemas.microsoft.com/office/drawing/2014/main" id="{268FD06D-1F62-4AED-B754-8EC7CF8949A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1347" r="1347"/>
          <a:stretch/>
        </p:blipFill>
        <p:spPr/>
      </p:pic>
    </p:spTree>
    <p:extLst>
      <p:ext uri="{BB962C8B-B14F-4D97-AF65-F5344CB8AC3E}">
        <p14:creationId xmlns:p14="http://schemas.microsoft.com/office/powerpoint/2010/main" val="30364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946776" y="372679"/>
            <a:ext cx="3110752" cy="3403497"/>
          </a:xfrm>
        </p:spPr>
        <p:txBody>
          <a:bodyPr rtlCol="0">
            <a:normAutofit fontScale="90000"/>
          </a:bodyPr>
          <a:lstStyle/>
          <a:p>
            <a:pPr algn="ctr"/>
            <a:r>
              <a:rPr lang="zh-TW" altLang="en-US" sz="32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午休整潔活動</a:t>
            </a:r>
            <a:br>
              <a:rPr lang="en-US" altLang="zh-TW" sz="3200" dirty="0">
                <a:latin typeface="華康POP1體W5" panose="02010609010101010101" pitchFamily="49" charset="-120"/>
                <a:ea typeface="華康POP1體W5" panose="02010609010101010101" pitchFamily="49" charset="-120"/>
              </a:rPr>
            </a:br>
            <a:br>
              <a:rPr lang="en-US" altLang="zh-TW" dirty="0">
                <a:latin typeface="華康POP1體W5" panose="02010609010101010101" pitchFamily="49" charset="-120"/>
                <a:ea typeface="華康POP1體W5" panose="02010609010101010101" pitchFamily="49" charset="-120"/>
              </a:rPr>
            </a:br>
            <a:r>
              <a:rPr lang="zh-TW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  <a:t>廁所和教室各</a:t>
            </a:r>
            <a:r>
              <a:rPr lang="en-US" altLang="zh-TW" sz="3200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  <a:t>1</a:t>
            </a:r>
            <a:r>
              <a:rPr lang="zh-TW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  <a:t>人</a:t>
            </a:r>
            <a:br>
              <a:rPr lang="en-US" altLang="zh-TW" sz="3200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r>
              <a:rPr lang="zh-TW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  <a:t>掃地＋拖地</a:t>
            </a:r>
            <a:br>
              <a:rPr lang="zh-TW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br>
              <a:rPr lang="en-US" altLang="zh-TW" sz="3200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r>
              <a:rPr lang="zh-TW" altLang="en-US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  <a:t>潔牙長準備氟水</a:t>
            </a:r>
            <a:b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endParaRPr lang="zh-TW" altLang="en-US" dirty="0">
              <a:solidFill>
                <a:srgbClr val="FF0000"/>
              </a:solidFill>
              <a:highlight>
                <a:srgbClr val="FFFF00"/>
              </a:highlight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BA5CAEA-42D6-404F-898B-927478D81D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5635" r="15635"/>
          <a:stretch/>
        </p:blipFill>
        <p:spPr/>
      </p:pic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98154569-276E-4E06-9707-6FC4D632DE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1655" r="1655"/>
          <a:stretch/>
        </p:blipFill>
        <p:spPr/>
      </p:pic>
      <p:sp>
        <p:nvSpPr>
          <p:cNvPr id="13" name="標題 3">
            <a:extLst>
              <a:ext uri="{FF2B5EF4-FFF2-40B4-BE49-F238E27FC236}">
                <a16:creationId xmlns:a16="http://schemas.microsoft.com/office/drawing/2014/main" id="{2684BD80-483D-4B62-B680-969FCED91926}"/>
              </a:ext>
            </a:extLst>
          </p:cNvPr>
          <p:cNvSpPr txBox="1">
            <a:spLocks/>
          </p:cNvSpPr>
          <p:nvPr/>
        </p:nvSpPr>
        <p:spPr>
          <a:xfrm>
            <a:off x="1192306" y="5687468"/>
            <a:ext cx="12191999" cy="955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</a:schemeClr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j-cs"/>
              </a:defRPr>
            </a:lvl1pPr>
          </a:lstStyle>
          <a:p>
            <a:r>
              <a:rPr lang="zh-TW" altLang="en-US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感謝 </a:t>
            </a:r>
            <a:r>
              <a:rPr lang="zh-TW" altLang="en-US" u="sng" dirty="0">
                <a:latin typeface="華康POP1體W7" panose="02010609010101010101" pitchFamily="49" charset="-120"/>
                <a:ea typeface="華康POP1體W7" panose="02010609010101010101" pitchFamily="49" charset="-120"/>
                <a:sym typeface="Wingdings" panose="05000000000000000000" pitchFamily="2" charset="2"/>
              </a:rPr>
              <a:t>采瑜</a:t>
            </a:r>
            <a:r>
              <a:rPr lang="zh-TW" altLang="en-US" dirty="0">
                <a:latin typeface="華康POP1體W7" panose="02010609010101010101" pitchFamily="49" charset="-120"/>
                <a:ea typeface="華康POP1體W7" panose="02010609010101010101" pitchFamily="49" charset="-120"/>
                <a:sym typeface="Wingdings" panose="05000000000000000000" pitchFamily="2" charset="2"/>
              </a:rPr>
              <a:t> 協助整理教室整潔</a:t>
            </a:r>
            <a:r>
              <a:rPr lang="en-US" altLang="zh-TW" sz="12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	</a:t>
            </a:r>
            <a:endParaRPr lang="zh-TW" altLang="en-US" sz="20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61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74259" y="1084730"/>
            <a:ext cx="7243482" cy="3263153"/>
          </a:xfrm>
        </p:spPr>
        <p:txBody>
          <a:bodyPr rtlCol="0">
            <a:normAutofit/>
          </a:bodyPr>
          <a:lstStyle/>
          <a:p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下課</a:t>
            </a:r>
            <a:r>
              <a:rPr lang="zh-TW" altLang="en-US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５</a:t>
            </a:r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分鐘～</a:t>
            </a:r>
            <a:br>
              <a:rPr lang="en-US" altLang="zh-TW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  </a:t>
            </a:r>
            <a:br>
              <a:rPr lang="en-US" altLang="zh-TW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潔牙長準備氟水</a:t>
            </a:r>
            <a:endParaRPr lang="en-US" altLang="zh-TW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24795" y="5042647"/>
            <a:ext cx="6142410" cy="11430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800" dirty="0">
                <a:solidFill>
                  <a:schemeClr val="bg1"/>
                </a:solidFill>
                <a:highlight>
                  <a:srgbClr val="008000"/>
                </a:highlight>
                <a:latin typeface="華康POP1體W5" panose="02010609010101010101" pitchFamily="49" charset="-120"/>
                <a:ea typeface="華康POP1體W5" panose="02010609010101010101" pitchFamily="49" charset="-120"/>
              </a:rPr>
              <a:t>◎電器長請開電燈◎</a:t>
            </a:r>
          </a:p>
        </p:txBody>
      </p:sp>
    </p:spTree>
    <p:extLst>
      <p:ext uri="{BB962C8B-B14F-4D97-AF65-F5344CB8AC3E}">
        <p14:creationId xmlns:p14="http://schemas.microsoft.com/office/powerpoint/2010/main" val="20049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4494" y="799987"/>
            <a:ext cx="9601202" cy="1067669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66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第五節 健康課</a:t>
            </a:r>
            <a:endParaRPr lang="en-US" altLang="zh-TW" sz="4900" dirty="0"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pic>
        <p:nvPicPr>
          <p:cNvPr id="5" name="圖片 4">
            <a:hlinkClick r:id="rId3"/>
            <a:extLst>
              <a:ext uri="{FF2B5EF4-FFF2-40B4-BE49-F238E27FC236}">
                <a16:creationId xmlns:a16="http://schemas.microsoft.com/office/drawing/2014/main" id="{683A8653-9A85-4A18-95FC-CC2D10C09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44" y="1867656"/>
            <a:ext cx="3989527" cy="28301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>
            <a:hlinkClick r:id="rId5"/>
            <a:extLst>
              <a:ext uri="{FF2B5EF4-FFF2-40B4-BE49-F238E27FC236}">
                <a16:creationId xmlns:a16="http://schemas.microsoft.com/office/drawing/2014/main" id="{8F49EBF9-32CC-47B8-9ABC-D6BEA2271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6169" y="799987"/>
            <a:ext cx="3989527" cy="2501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hlinkClick r:id="rId7"/>
            <a:extLst>
              <a:ext uri="{FF2B5EF4-FFF2-40B4-BE49-F238E27FC236}">
                <a16:creationId xmlns:a16="http://schemas.microsoft.com/office/drawing/2014/main" id="{CAD557A3-0F36-4429-B08E-4A45596B83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8765" y="3556861"/>
            <a:ext cx="2929436" cy="2118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hlinkClick r:id="rId9"/>
            <a:extLst>
              <a:ext uri="{FF2B5EF4-FFF2-40B4-BE49-F238E27FC236}">
                <a16:creationId xmlns:a16="http://schemas.microsoft.com/office/drawing/2014/main" id="{E99CCB47-1287-40CF-9180-A41C6C77B1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5595" y="3556861"/>
            <a:ext cx="3462161" cy="2118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692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74259" y="1443318"/>
            <a:ext cx="8740588" cy="3263153"/>
          </a:xfrm>
        </p:spPr>
        <p:txBody>
          <a:bodyPr rtlCol="0">
            <a:normAutofit fontScale="90000"/>
          </a:bodyPr>
          <a:lstStyle/>
          <a:p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下課</a:t>
            </a:r>
            <a:r>
              <a:rPr lang="zh-TW" altLang="en-US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５</a:t>
            </a:r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分鐘～</a:t>
            </a:r>
            <a:br>
              <a:rPr lang="en-US" altLang="zh-TW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  </a:t>
            </a:r>
            <a:br>
              <a:rPr lang="en-US" altLang="zh-TW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zh-TW" altLang="en-US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請大家準備</a:t>
            </a:r>
            <a:r>
              <a:rPr lang="zh-TW" altLang="en-US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英語三本一盒</a:t>
            </a:r>
            <a:br>
              <a:rPr lang="en-US" altLang="zh-TW" sz="6600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zh-TW" altLang="en-US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小老師</a:t>
            </a:r>
            <a:r>
              <a:rPr lang="zh-TW" altLang="en-US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請帶隊到英文教室</a:t>
            </a:r>
            <a:endParaRPr lang="en-US" altLang="zh-TW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388659" y="5074023"/>
            <a:ext cx="6329082" cy="797859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800" dirty="0">
                <a:solidFill>
                  <a:schemeClr val="bg1"/>
                </a:solidFill>
                <a:highlight>
                  <a:srgbClr val="008000"/>
                </a:highlight>
                <a:latin typeface="華康POP1體W5" panose="02010609010101010101" pitchFamily="49" charset="-120"/>
                <a:ea typeface="華康POP1體W5" panose="02010609010101010101" pitchFamily="49" charset="-120"/>
              </a:rPr>
              <a:t>◎電器長 請關燈◎</a:t>
            </a:r>
            <a:endParaRPr lang="en-US" altLang="zh-TW" sz="4800" dirty="0">
              <a:solidFill>
                <a:schemeClr val="bg1"/>
              </a:solidFill>
              <a:highlight>
                <a:srgbClr val="008000"/>
              </a:highlight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046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F3DC347-E716-433F-A87A-7D1792385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2353" y="905433"/>
            <a:ext cx="11187953" cy="5567085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寒假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1/21(</a:t>
            </a: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五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)-2/10(</a:t>
            </a: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四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)</a:t>
            </a: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作業說明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(</a:t>
            </a: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綜合成績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)</a:t>
            </a:r>
          </a:p>
          <a:p>
            <a:r>
              <a:rPr lang="en-US" altLang="zh-TW" sz="36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2/11(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五</a:t>
            </a:r>
            <a:r>
              <a:rPr lang="en-US" altLang="zh-TW" sz="36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)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開學 正式上課</a:t>
            </a:r>
            <a:r>
              <a:rPr lang="en-US" altLang="zh-TW" sz="36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課後班開課</a:t>
            </a:r>
            <a:endParaRPr lang="en-US" altLang="zh-TW" sz="3600" dirty="0">
              <a:solidFill>
                <a:srgbClr val="FF0000"/>
              </a:solidFill>
              <a:highlight>
                <a:srgbClr val="FFFF00"/>
              </a:highlight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r>
              <a:rPr lang="en-US" altLang="zh-TW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1/13(</a:t>
            </a:r>
            <a:r>
              <a:rPr lang="zh-TW" altLang="en-US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四</a:t>
            </a:r>
            <a:r>
              <a:rPr lang="en-US" altLang="zh-TW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)</a:t>
            </a:r>
          </a:p>
          <a:p>
            <a:r>
              <a:rPr lang="en-US" altLang="zh-TW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1/18(</a:t>
            </a:r>
            <a:r>
              <a:rPr lang="zh-TW" altLang="en-US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二</a:t>
            </a:r>
            <a:r>
              <a:rPr lang="en-US" altLang="zh-TW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)</a:t>
            </a:r>
          </a:p>
          <a:p>
            <a:r>
              <a:rPr lang="en-US" altLang="zh-TW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1/17(</a:t>
            </a:r>
            <a:r>
              <a:rPr lang="zh-TW" altLang="en-US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一</a:t>
            </a:r>
            <a:r>
              <a:rPr lang="en-US" altLang="zh-TW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)</a:t>
            </a:r>
          </a:p>
          <a:p>
            <a:r>
              <a:rPr lang="zh-TW" altLang="en-US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寒假進行</a:t>
            </a:r>
            <a:endParaRPr lang="en-US" altLang="zh-TW" sz="3000" dirty="0">
              <a:solidFill>
                <a:srgbClr val="FF0000"/>
              </a:solidFill>
              <a:highlight>
                <a:srgbClr val="FFFF00"/>
              </a:highlight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r>
              <a:rPr lang="zh-TW" altLang="en-US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寒假進行</a:t>
            </a:r>
            <a:endParaRPr lang="en-US" altLang="zh-TW" sz="3000" dirty="0">
              <a:solidFill>
                <a:srgbClr val="FF0000"/>
              </a:solidFill>
              <a:highlight>
                <a:srgbClr val="FFFF00"/>
              </a:highlight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r>
              <a:rPr lang="en-US" altLang="zh-TW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1/20(</a:t>
            </a:r>
            <a:r>
              <a:rPr lang="zh-TW" altLang="en-US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四</a:t>
            </a:r>
            <a:r>
              <a:rPr lang="en-US" altLang="zh-TW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)</a:t>
            </a:r>
          </a:p>
          <a:p>
            <a:r>
              <a:rPr lang="en-US" altLang="zh-TW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1/14(</a:t>
            </a:r>
            <a:r>
              <a:rPr lang="zh-TW" altLang="en-US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五</a:t>
            </a:r>
            <a:r>
              <a:rPr lang="en-US" altLang="zh-TW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)CPR</a:t>
            </a:r>
            <a:r>
              <a:rPr lang="zh-TW" altLang="en-US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課程 </a:t>
            </a:r>
            <a:r>
              <a:rPr lang="en-US" altLang="zh-TW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1/19(</a:t>
            </a:r>
            <a:r>
              <a:rPr lang="zh-TW" altLang="en-US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三</a:t>
            </a:r>
            <a:r>
              <a:rPr lang="en-US" altLang="zh-TW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)</a:t>
            </a:r>
            <a:r>
              <a:rPr lang="zh-TW" altLang="en-US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象棋大賽 </a:t>
            </a:r>
            <a:r>
              <a:rPr lang="en-US" altLang="zh-TW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1/20(</a:t>
            </a:r>
            <a:r>
              <a:rPr lang="zh-TW" altLang="en-US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四</a:t>
            </a:r>
            <a:r>
              <a:rPr lang="en-US" altLang="zh-TW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)</a:t>
            </a:r>
            <a:r>
              <a:rPr lang="zh-TW" altLang="en-US" sz="30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成功幣換禮物</a:t>
            </a:r>
            <a:endParaRPr lang="en-US" altLang="zh-TW" sz="3000" dirty="0">
              <a:solidFill>
                <a:srgbClr val="FF0000"/>
              </a:solidFill>
              <a:highlight>
                <a:srgbClr val="FFFF00"/>
              </a:highlight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endParaRPr lang="en-US" altLang="zh-TW" sz="3000" dirty="0">
              <a:solidFill>
                <a:srgbClr val="FF0000"/>
              </a:solidFill>
              <a:highlight>
                <a:srgbClr val="FFFF00"/>
              </a:highlight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endParaRPr lang="en-US" altLang="zh-TW" sz="3600" dirty="0">
              <a:solidFill>
                <a:srgbClr val="FF0000"/>
              </a:solidFill>
              <a:highlight>
                <a:srgbClr val="FFFF00"/>
              </a:highlight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endParaRPr lang="zh-TW" altLang="en-US" sz="4800" dirty="0">
              <a:solidFill>
                <a:srgbClr val="FF0000"/>
              </a:solidFill>
              <a:highlight>
                <a:srgbClr val="FFFF00"/>
              </a:highlight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328A7CB-8114-4F5F-A308-9F1686924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" t="61812" r="68011" b="1697"/>
          <a:stretch/>
        </p:blipFill>
        <p:spPr>
          <a:xfrm>
            <a:off x="2565964" y="2286869"/>
            <a:ext cx="4349558" cy="30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66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第七節 綜合課</a:t>
            </a:r>
            <a:endParaRPr lang="en-US" altLang="zh-TW" sz="6600" dirty="0"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74375" y="1498410"/>
            <a:ext cx="9392118" cy="2537011"/>
          </a:xfrm>
        </p:spPr>
        <p:txBody>
          <a:bodyPr rtlCol="0">
            <a:normAutofit/>
          </a:bodyPr>
          <a:lstStyle/>
          <a:p>
            <a:r>
              <a:rPr lang="zh-TW" altLang="en-US" sz="44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課本</a:t>
            </a:r>
            <a:r>
              <a:rPr lang="en-US" altLang="zh-TW" sz="44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62-63</a:t>
            </a:r>
            <a:endParaRPr lang="zh-TW" altLang="en-US" sz="4000" b="0" i="0" dirty="0">
              <a:effectLst/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  <a:p>
            <a:pPr rtl="0"/>
            <a:r>
              <a:rPr lang="zh-TW" altLang="en-US" sz="44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後有花絮</a:t>
            </a:r>
            <a:endParaRPr lang="en-US" altLang="zh-TW" sz="44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50D43C8-79DA-482F-B0BA-B46BBEDD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375" y="5791265"/>
            <a:ext cx="12192000" cy="82331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006BBD7-9BD7-4369-854B-A0093DDC0E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77" t="7130" r="577" b="13752"/>
          <a:stretch/>
        </p:blipFill>
        <p:spPr>
          <a:xfrm>
            <a:off x="1293812" y="3092822"/>
            <a:ext cx="9069066" cy="256260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02C0FBF-E123-4F76-86CE-FD2AC219A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486" y="1901038"/>
            <a:ext cx="7592485" cy="1352739"/>
          </a:xfrm>
          <a:prstGeom prst="rect">
            <a:avLst/>
          </a:prstGeom>
        </p:spPr>
      </p:pic>
      <p:pic>
        <p:nvPicPr>
          <p:cNvPr id="13" name="圖片 12">
            <a:hlinkClick r:id="rId6"/>
            <a:extLst>
              <a:ext uri="{FF2B5EF4-FFF2-40B4-BE49-F238E27FC236}">
                <a16:creationId xmlns:a16="http://schemas.microsoft.com/office/drawing/2014/main" id="{B2B8CB21-0134-4483-88BB-696DD77329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5859" y="1066735"/>
            <a:ext cx="4563112" cy="9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13D9D6A-EB2C-4961-80C7-FCFA449E5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967" y="256732"/>
            <a:ext cx="8888065" cy="63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1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747FDDC-EAAC-4112-8728-972ECE81B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47"/>
            <a:ext cx="12217741" cy="66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2"/>
            <a:extLst>
              <a:ext uri="{FF2B5EF4-FFF2-40B4-BE49-F238E27FC236}">
                <a16:creationId xmlns:a16="http://schemas.microsoft.com/office/drawing/2014/main" id="{1017AD0F-A8AA-453F-A85A-365E12E31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3380"/>
            <a:ext cx="12192000" cy="521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7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2"/>
            <a:extLst>
              <a:ext uri="{FF2B5EF4-FFF2-40B4-BE49-F238E27FC236}">
                <a16:creationId xmlns:a16="http://schemas.microsoft.com/office/drawing/2014/main" id="{EEE7C7FD-2D63-4C99-BF02-223689471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87" y="170995"/>
            <a:ext cx="10574226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A036E2C-E571-4AC5-87A0-DAAB53616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49" y="247206"/>
            <a:ext cx="3905795" cy="636358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E83BCBB-4174-4B19-B304-06B7175A550D}"/>
              </a:ext>
            </a:extLst>
          </p:cNvPr>
          <p:cNvSpPr txBox="1"/>
          <p:nvPr/>
        </p:nvSpPr>
        <p:spPr>
          <a:xfrm>
            <a:off x="4518212" y="48377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華山</a:t>
            </a:r>
            <a:r>
              <a:rPr lang="zh-TW" altLang="en-US" dirty="0">
                <a:hlinkClick r:id="rId3"/>
              </a:rPr>
              <a:t>基金會</a:t>
            </a:r>
            <a:r>
              <a:rPr lang="en-US" altLang="zh-TW" dirty="0"/>
              <a:t>-</a:t>
            </a:r>
            <a:r>
              <a:rPr lang="zh-TW" altLang="en-US" dirty="0"/>
              <a:t>愛老人公益影片 </a:t>
            </a:r>
            <a:r>
              <a:rPr lang="en-US" altLang="zh-TW" dirty="0"/>
              <a:t>(</a:t>
            </a:r>
            <a:r>
              <a:rPr lang="zh-TW" altLang="en-US" dirty="0"/>
              <a:t>放我的真心在你的手心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BCC7A43-74BA-4D81-ACDE-85A4D04CE065}"/>
              </a:ext>
            </a:extLst>
          </p:cNvPr>
          <p:cNvSpPr txBox="1"/>
          <p:nvPr/>
        </p:nvSpPr>
        <p:spPr>
          <a:xfrm>
            <a:off x="4518212" y="532416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華山基金會</a:t>
            </a:r>
            <a:r>
              <a:rPr lang="zh-TW" altLang="en-US" dirty="0">
                <a:hlinkClick r:id="rId4"/>
              </a:rPr>
              <a:t>海外</a:t>
            </a:r>
            <a:r>
              <a:rPr lang="zh-TW" altLang="en-US" dirty="0"/>
              <a:t>推廣影片</a:t>
            </a:r>
            <a:r>
              <a:rPr lang="en-US" altLang="zh-TW" dirty="0"/>
              <a:t>--</a:t>
            </a:r>
            <a:r>
              <a:rPr lang="zh-TW" altLang="en-US" dirty="0"/>
              <a:t>愛無距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7CC0532-EC58-4D5B-9351-383A89BF7CCA}"/>
              </a:ext>
            </a:extLst>
          </p:cNvPr>
          <p:cNvSpPr txBox="1"/>
          <p:nvPr/>
        </p:nvSpPr>
        <p:spPr>
          <a:xfrm>
            <a:off x="4518212" y="592771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華山基金會 桃園區 個案故事</a:t>
            </a:r>
            <a:r>
              <a:rPr lang="en-US" altLang="zh-TW" dirty="0"/>
              <a:t>@</a:t>
            </a:r>
            <a:r>
              <a:rPr lang="zh-TW" altLang="en-US" dirty="0"/>
              <a:t>大園</a:t>
            </a:r>
            <a:r>
              <a:rPr lang="en-US" altLang="zh-TW" dirty="0">
                <a:hlinkClick r:id="rId5"/>
              </a:rPr>
              <a:t>https://www.youtube.com/watch?v=mCZjQruw-Ug</a:t>
            </a:r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82F9660-960B-4AA5-9918-2EFBC6E6ED59}"/>
              </a:ext>
            </a:extLst>
          </p:cNvPr>
          <p:cNvSpPr txBox="1"/>
          <p:nvPr/>
        </p:nvSpPr>
        <p:spPr>
          <a:xfrm>
            <a:off x="4518212" y="435128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華山基金會公益</a:t>
            </a:r>
            <a:r>
              <a:rPr lang="zh-TW" altLang="en-US" dirty="0">
                <a:hlinkClick r:id="rId6"/>
              </a:rPr>
              <a:t>短</a:t>
            </a:r>
            <a:r>
              <a:rPr lang="zh-TW" altLang="en-US" dirty="0"/>
              <a:t>片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6F1F73C-4873-444D-8590-E9474A011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526" y="247206"/>
            <a:ext cx="5761450" cy="382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zh-TW" altLang="en-US" sz="48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天雨帶雨具</a:t>
            </a:r>
            <a:br>
              <a:rPr lang="en-US" altLang="zh-TW" sz="48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r>
              <a:rPr lang="zh-TW" altLang="en-US" sz="48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天冷帶外套</a:t>
            </a:r>
          </a:p>
        </p:txBody>
      </p:sp>
      <p:pic>
        <p:nvPicPr>
          <p:cNvPr id="2" name="圖片預留位置 1" descr="兩個小女孩在雨中玩耍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圖片預留位置 2" descr="七彩雨傘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圖片預留位置 3" descr="下著雨的戶外，一雙帶有白色斑點的紅色雨鞋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95399" y="98611"/>
            <a:ext cx="9601202" cy="1523999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學習吧</a:t>
            </a:r>
            <a:r>
              <a:rPr lang="en-US" altLang="zh-TW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-</a:t>
            </a:r>
            <a:r>
              <a:rPr lang="zh-TW" altLang="en-US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我們這一班</a:t>
            </a:r>
            <a:r>
              <a:rPr lang="en-US" altLang="zh-TW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-</a:t>
            </a:r>
            <a:r>
              <a:rPr lang="zh-TW" altLang="en-US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桃園天氣預報</a:t>
            </a:r>
            <a:br>
              <a:rPr lang="en-US" altLang="zh-TW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r>
              <a:rPr lang="zh-TW" altLang="en-US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隨時留意天氣變化，請保重身體</a:t>
            </a:r>
            <a:r>
              <a:rPr lang="en-US" altLang="zh-TW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!</a:t>
            </a:r>
          </a:p>
        </p:txBody>
      </p:sp>
      <p:pic>
        <p:nvPicPr>
          <p:cNvPr id="19" name="圖片版面配置區 18">
            <a:extLst>
              <a:ext uri="{FF2B5EF4-FFF2-40B4-BE49-F238E27FC236}">
                <a16:creationId xmlns:a16="http://schemas.microsoft.com/office/drawing/2014/main" id="{3BC7B4C9-B052-4BF3-8730-0D445CDA942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7031" b="7031"/>
          <a:stretch/>
        </p:blipFill>
        <p:spPr/>
      </p:pic>
    </p:spTree>
    <p:extLst>
      <p:ext uri="{BB962C8B-B14F-4D97-AF65-F5344CB8AC3E}">
        <p14:creationId xmlns:p14="http://schemas.microsoft.com/office/powerpoint/2010/main" val="6406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66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週四課表</a:t>
            </a:r>
            <a:endParaRPr lang="en-US" altLang="zh-TW" sz="6600" dirty="0"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數國體 </a:t>
            </a:r>
            <a:r>
              <a:rPr lang="zh-TW" altLang="en-US" sz="6600" b="1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護眼</a:t>
            </a:r>
            <a:r>
              <a:rPr lang="zh-TW" altLang="en-US" sz="6600" b="1" dirty="0">
                <a:solidFill>
                  <a:srgbClr val="FF0000"/>
                </a:solidFill>
                <a:latin typeface="華康POP1體W7" panose="02010609010101010101" pitchFamily="49" charset="-120"/>
                <a:ea typeface="華康POP1體W7" panose="02010609010101010101" pitchFamily="49" charset="-120"/>
              </a:rPr>
              <a:t> </a:t>
            </a:r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閩</a:t>
            </a:r>
            <a:endParaRPr lang="en-US" altLang="zh-TW" sz="66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華康POP1體W7" panose="02010609010101010101" pitchFamily="49" charset="-120"/>
                <a:ea typeface="華康POP1體W7" panose="02010609010101010101" pitchFamily="49" charset="-120"/>
              </a:rPr>
              <a:t>打菜</a:t>
            </a:r>
            <a: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華康POP1體W7" panose="02010609010101010101" pitchFamily="49" charset="-120"/>
                <a:ea typeface="華康POP1體W7" panose="02010609010101010101" pitchFamily="49" charset="-120"/>
              </a:rPr>
              <a:t>/</a:t>
            </a:r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華康POP1體W7" panose="02010609010101010101" pitchFamily="49" charset="-120"/>
                <a:ea typeface="華康POP1體W7" panose="02010609010101010101" pitchFamily="49" charset="-120"/>
              </a:rPr>
              <a:t>量體溫、用餐</a:t>
            </a:r>
            <a:endParaRPr lang="en-US" altLang="zh-TW" sz="4000" dirty="0">
              <a:solidFill>
                <a:schemeClr val="accent6">
                  <a:lumMod val="75000"/>
                </a:schemeClr>
              </a:solidFill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華康POP1體W7" panose="02010609010101010101" pitchFamily="49" charset="-120"/>
                <a:ea typeface="華康POP1體W7" panose="02010609010101010101" pitchFamily="49" charset="-120"/>
              </a:rPr>
              <a:t>12:15</a:t>
            </a:r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華康POP1體W7" panose="02010609010101010101" pitchFamily="49" charset="-120"/>
                <a:ea typeface="華康POP1體W7" panose="02010609010101010101" pitchFamily="49" charset="-120"/>
              </a:rPr>
              <a:t>潔牙、午睡</a:t>
            </a:r>
            <a:endParaRPr lang="en-US" altLang="zh-TW" sz="4000" dirty="0">
              <a:solidFill>
                <a:schemeClr val="accent6">
                  <a:lumMod val="75000"/>
                </a:schemeClr>
              </a:solidFill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健</a:t>
            </a:r>
            <a:r>
              <a:rPr lang="zh-TW" altLang="en-US" sz="6600" b="1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氟水</a:t>
            </a:r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英綜</a:t>
            </a:r>
          </a:p>
          <a:p>
            <a:pPr marL="0" indent="0" rtl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609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262118" y="599765"/>
            <a:ext cx="9601202" cy="1067669"/>
          </a:xfrm>
        </p:spPr>
        <p:txBody>
          <a:bodyPr rtlCol="0">
            <a:normAutofit fontScale="90000"/>
          </a:bodyPr>
          <a:lstStyle/>
          <a:p>
            <a:r>
              <a:rPr lang="zh-TW" altLang="en-US" sz="59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下課</a:t>
            </a:r>
            <a:r>
              <a:rPr lang="en-US" altLang="zh-TW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5</a:t>
            </a:r>
            <a:r>
              <a:rPr lang="zh-TW" altLang="en-US" sz="59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分鐘～</a:t>
            </a:r>
            <a:br>
              <a:rPr lang="en-US" altLang="zh-TW" sz="3200" dirty="0"/>
            </a:br>
            <a:r>
              <a:rPr lang="zh-TW" altLang="en-US" sz="49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記得喝水 上廁所 室外走走 望遠凝視</a:t>
            </a:r>
            <a:endParaRPr lang="en-US" altLang="zh-TW" sz="66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  <p:pic>
        <p:nvPicPr>
          <p:cNvPr id="2" name="圖片預留位置 1" descr="一群小女孩正在吹泡泡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文字預留位置 7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endParaRPr lang="zh-TW" altLang="en-US" sz="36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26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66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第一節 數學課</a:t>
            </a:r>
            <a:endParaRPr lang="en-US" altLang="zh-TW" sz="6600" dirty="0"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F3DC347-E716-433F-A87A-7D1792385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4174" y="2958352"/>
            <a:ext cx="6820083" cy="2672353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檢討訂正期末數卷</a:t>
            </a:r>
            <a:r>
              <a:rPr lang="en-US" altLang="zh-TW" sz="44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\</a:t>
            </a:r>
          </a:p>
          <a:p>
            <a:r>
              <a:rPr lang="en-US" altLang="zh-TW" sz="44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1200</a:t>
            </a:r>
            <a:r>
              <a:rPr lang="zh-TW" altLang="en-US" sz="44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單複習卷</a:t>
            </a:r>
            <a:endParaRPr lang="zh-TW" altLang="en-US" sz="4800" dirty="0">
              <a:solidFill>
                <a:srgbClr val="FF0000"/>
              </a:solidFill>
              <a:highlight>
                <a:srgbClr val="FFFF00"/>
              </a:highlight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54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262118" y="599765"/>
            <a:ext cx="9601202" cy="1067669"/>
          </a:xfrm>
        </p:spPr>
        <p:txBody>
          <a:bodyPr rtlCol="0">
            <a:normAutofit fontScale="90000"/>
          </a:bodyPr>
          <a:lstStyle/>
          <a:p>
            <a:r>
              <a:rPr lang="zh-TW" altLang="en-US" sz="59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下課１０分鐘～</a:t>
            </a:r>
            <a:br>
              <a:rPr lang="en-US" altLang="zh-TW" sz="3200" dirty="0"/>
            </a:br>
            <a:r>
              <a:rPr lang="zh-TW" altLang="en-US" sz="49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記得喝水 上廁所 室外走走 望遠凝視</a:t>
            </a:r>
            <a:endParaRPr lang="en-US" altLang="zh-TW" sz="66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  <p:pic>
        <p:nvPicPr>
          <p:cNvPr id="2" name="圖片預留位置 1" descr="一群小女孩正在吹泡泡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文字預留位置 7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endParaRPr lang="zh-TW" altLang="en-US" sz="36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32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66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第二節 國語課</a:t>
            </a:r>
            <a:endParaRPr lang="en-US" altLang="zh-TW" sz="2800" dirty="0">
              <a:highlight>
                <a:srgbClr val="FFFF00"/>
              </a:highlight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929436" y="1702706"/>
            <a:ext cx="9666846" cy="4626658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endParaRPr lang="en-US" altLang="zh-TW" sz="48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pPr rtl="0"/>
            <a:endParaRPr lang="zh-TW" altLang="en-US" sz="48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62F0053-3BD5-403B-B900-3CAF09CF6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40823" y="595281"/>
            <a:ext cx="1861765" cy="789765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作文</a:t>
            </a:r>
            <a:endParaRPr lang="en-US" altLang="zh-TW" sz="36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endParaRPr lang="zh-TW" altLang="zh-TW" sz="1600" dirty="0"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endParaRPr lang="zh-TW" altLang="en-US" sz="36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AD592E7-4D78-4153-A57D-8FE185D4E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812" y="1569259"/>
            <a:ext cx="9666846" cy="4760105"/>
          </a:xfrm>
          <a:prstGeom prst="rect">
            <a:avLst/>
          </a:prstGeom>
        </p:spPr>
      </p:pic>
      <p:pic>
        <p:nvPicPr>
          <p:cNvPr id="7" name="圖片 6">
            <a:hlinkClick r:id="rId4"/>
            <a:extLst>
              <a:ext uri="{FF2B5EF4-FFF2-40B4-BE49-F238E27FC236}">
                <a16:creationId xmlns:a16="http://schemas.microsoft.com/office/drawing/2014/main" id="{70FD3DF3-2BA8-4CF6-8043-7E7FF48D1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146" y="1290602"/>
            <a:ext cx="7297168" cy="46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4CB781E-072E-4235-8200-3B4635FA7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02" y="914400"/>
            <a:ext cx="11793596" cy="52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AE1B99-816A-40BA-963A-4830E9896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1" y="0"/>
            <a:ext cx="9420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家庭相簿 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4959_TF03488835_TF03488835.potx" id="{B3A877DF-5C69-448E-A592-EA29401EE28E}" vid="{C70784DB-1ECC-46AA-B2E9-07439A92CCFE}"/>
    </a:ext>
  </a:extLst>
</a:theme>
</file>

<file path=ppt/theme/theme2.xml><?xml version="1.0" encoding="utf-8"?>
<a:theme xmlns:a="http://schemas.openxmlformats.org/drawingml/2006/main" name="Office 佈景主題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家庭相簿 (綠葉自然設計)</Template>
  <TotalTime>3108</TotalTime>
  <Words>591</Words>
  <Application>Microsoft Office PowerPoint</Application>
  <PresentationFormat>寬螢幕</PresentationFormat>
  <Paragraphs>73</Paragraphs>
  <Slides>27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5" baseType="lpstr">
      <vt:lpstr>Mingliu</vt:lpstr>
      <vt:lpstr>華康POP1體W5</vt:lpstr>
      <vt:lpstr>華康POP1體W5(P)</vt:lpstr>
      <vt:lpstr>華康POP1體W7</vt:lpstr>
      <vt:lpstr>華康POP1體W9(P)</vt:lpstr>
      <vt:lpstr>Arial</vt:lpstr>
      <vt:lpstr>Cambria</vt:lpstr>
      <vt:lpstr>家庭相簿 16X9</vt:lpstr>
      <vt:lpstr>早自修 7:50-8:35   晨讀</vt:lpstr>
      <vt:lpstr>PowerPoint 簡報</vt:lpstr>
      <vt:lpstr>週四課表</vt:lpstr>
      <vt:lpstr>下課5分鐘～ 記得喝水 上廁所 室外走走 望遠凝視</vt:lpstr>
      <vt:lpstr>第一節 數學課</vt:lpstr>
      <vt:lpstr>下課１０分鐘～ 記得喝水 上廁所 室外走走 望遠凝視</vt:lpstr>
      <vt:lpstr>第二節 國語課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下課15分鐘～  第4節閩課放桌上 椅子靠攏再下課 </vt:lpstr>
      <vt:lpstr>午餐時間</vt:lpstr>
      <vt:lpstr>午休整潔活動  廁所和教室各1人 掃地＋拖地  潔牙長準備氟水 </vt:lpstr>
      <vt:lpstr>下課５分鐘～    潔牙長準備氟水</vt:lpstr>
      <vt:lpstr>第五節 健康課</vt:lpstr>
      <vt:lpstr>下課５分鐘～    請大家準備英語三本一盒 小老師請帶隊到英文教室</vt:lpstr>
      <vt:lpstr>第七節 綜合課</vt:lpstr>
      <vt:lpstr>PowerPoint 簡報</vt:lpstr>
      <vt:lpstr>PowerPoint 簡報</vt:lpstr>
      <vt:lpstr>PowerPoint 簡報</vt:lpstr>
      <vt:lpstr>PowerPoint 簡報</vt:lpstr>
      <vt:lpstr>PowerPoint 簡報</vt:lpstr>
      <vt:lpstr>天雨帶雨具 天冷帶外套</vt:lpstr>
      <vt:lpstr>學習吧-我們這一班-桃園天氣預報 隨時留意天氣變化，請保重身體!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早自修 7:50~8:05   MSSR晨讀 請安靜閱讀  男生1~12請先看 【我的姊姊不一樣】  女生13~23請先看 【我的妹妹聽不見】</dc:title>
  <dc:creator>瓊文 張</dc:creator>
  <cp:lastModifiedBy>瓊文 張</cp:lastModifiedBy>
  <cp:revision>45</cp:revision>
  <dcterms:created xsi:type="dcterms:W3CDTF">2021-10-16T19:18:34Z</dcterms:created>
  <dcterms:modified xsi:type="dcterms:W3CDTF">2022-01-09T07:37:33Z</dcterms:modified>
</cp:coreProperties>
</file>