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9" r:id="rId2"/>
    <p:sldId id="267" r:id="rId3"/>
    <p:sldId id="261" r:id="rId4"/>
    <p:sldId id="290" r:id="rId5"/>
    <p:sldId id="276" r:id="rId6"/>
    <p:sldId id="288" r:id="rId7"/>
    <p:sldId id="260" r:id="rId8"/>
    <p:sldId id="263" r:id="rId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2022/1/12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2022/1/12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7631" y="2008094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b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8:05</a:t>
            </a:r>
            <a:b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PK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賽</a:t>
            </a:r>
            <a:b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視聽教室</a:t>
            </a: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D10F26E8-66F9-40DD-9B5A-8412381D1D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937" b="3937"/>
          <a:stretch>
            <a:fillRect/>
          </a:stretch>
        </p:blipFill>
        <p:spPr>
          <a:xfrm>
            <a:off x="1368580" y="1357283"/>
            <a:ext cx="5822838" cy="39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週五課表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(CPR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課程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活動中心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結業式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教室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endParaRPr lang="en-US" altLang="zh-TW" sz="9600" b="1" dirty="0">
              <a:solidFill>
                <a:srgbClr val="FF0000"/>
              </a:solidFill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已調至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1/5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第四節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美美音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67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8847" y="1797423"/>
            <a:ext cx="8839200" cy="326315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美勞課用具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小老師請帶隊</a:t>
            </a:r>
            <a:r>
              <a:rPr lang="zh-TW" altLang="en-US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 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75400" y="4791635"/>
            <a:ext cx="8943087" cy="294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請開電燈◎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7DE7011-AE9C-4ED9-8182-9799FF65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66"/>
            <a:ext cx="1119932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518" y="1129553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64B307E0-3222-4571-B223-0B95EC4079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6472" y="3167670"/>
            <a:ext cx="4572000" cy="314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8EB270F-27F8-4DF7-8753-FABD37F69DCF}"/>
              </a:ext>
            </a:extLst>
          </p:cNvPr>
          <p:cNvSpPr txBox="1"/>
          <p:nvPr/>
        </p:nvSpPr>
        <p:spPr>
          <a:xfrm>
            <a:off x="950260" y="4437232"/>
            <a:ext cx="5638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◎第一排同學 請關外窗戶◎</a:t>
            </a:r>
          </a:p>
          <a:p>
            <a:pPr algn="ctr"/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◎第五排同學 請關內窗戶◎</a:t>
            </a:r>
            <a:endParaRPr lang="en-US" altLang="zh-TW" sz="2800" dirty="0">
              <a:solidFill>
                <a:srgbClr val="FF0000"/>
              </a:solidFill>
              <a:highlight>
                <a:srgbClr val="FFFF00"/>
              </a:highlight>
              <a:latin typeface="Arial Black" panose="020B0A04020102020204" pitchFamily="34" charset="0"/>
              <a:ea typeface="華康儷特圓(P)" panose="02010601000101010101" pitchFamily="1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PS.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放學前檢查門窗電源是否關妥</a:t>
            </a:r>
          </a:p>
        </p:txBody>
      </p:sp>
    </p:spTree>
    <p:extLst>
      <p:ext uri="{BB962C8B-B14F-4D97-AF65-F5344CB8AC3E}">
        <p14:creationId xmlns:p14="http://schemas.microsoft.com/office/powerpoint/2010/main" val="39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0881C66D-1472-4BAE-93B5-3044F54976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0621" b="10621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2846</TotalTime>
  <Words>349</Words>
  <Application>Microsoft Office PowerPoint</Application>
  <PresentationFormat>寬螢幕</PresentationFormat>
  <Paragraphs>39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Mingliu</vt:lpstr>
      <vt:lpstr>華康POP1體W5</vt:lpstr>
      <vt:lpstr>華康POP1體W7</vt:lpstr>
      <vt:lpstr>華康POP1體W9(P)</vt:lpstr>
      <vt:lpstr>Arial</vt:lpstr>
      <vt:lpstr>Arial Black</vt:lpstr>
      <vt:lpstr>家庭相簿 16X9</vt:lpstr>
      <vt:lpstr>早自修 7:50~8:05   晨讀MSSR 8:05 1200單PK賽 視聽教室</vt:lpstr>
      <vt:lpstr>週五課表</vt:lpstr>
      <vt:lpstr>午餐時間</vt:lpstr>
      <vt:lpstr>午休整潔活動  廁所和教室各1人 掃地＋拖地  </vt:lpstr>
      <vt:lpstr>下課5分鐘～    請準備美勞課用具 小老師請帶隊    </vt:lpstr>
      <vt:lpstr>PowerPoint 簡報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39</cp:revision>
  <dcterms:created xsi:type="dcterms:W3CDTF">2021-10-16T19:18:34Z</dcterms:created>
  <dcterms:modified xsi:type="dcterms:W3CDTF">2022-01-11T22:37:48Z</dcterms:modified>
</cp:coreProperties>
</file>