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A269D5-C9ED-4237-B2AE-7331E491B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2E8AD58-145C-49BD-8D6B-3D10F15E0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E0A164-A75A-41AB-8015-64429749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EA2BCB-F1A0-40DC-82A2-77ED1198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DAC5FB-1FA2-408E-A724-0ED4F7A1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62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C8575F-09BE-4A77-BA6E-70D9429F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13F01C7-FDF5-4685-BA6D-38D0B3E35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4CCFDB-36DD-47D5-9249-6A70BAD66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E37F38-FD35-474B-966F-947656441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044BF6-21E9-443A-981D-7744FD7BA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437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803E430-9D4D-4823-9376-3E93496EE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1FF02B5-B4FB-4DDA-8B2F-BD8D6D63D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23D68D-DD40-40AA-B7F6-AF6A22DC7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7C8B4C-2223-43F7-B075-860235D4E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95115F-3321-472A-B4D8-AEDB0DCC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36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6643F8-A71C-4D70-AB7E-6742B0132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B97F98-C130-4CE6-B199-DE8A678BB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840CAB-D63E-4239-B37F-7CDB22831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7BB951-D27C-4EA0-BBAA-275A9E5D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AE72ED-AEFF-475C-985A-791CA233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11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FA9B0B-0B2E-4E42-AF8D-BEDD1B4A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36051D-AF92-462F-B942-29C5C9B0E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DA6A36-B79B-4BD9-A0F8-E6C8DDC8C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9EEFED-FE04-4CB6-B506-DFD5B14D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25DECA-45FB-4618-BE8D-48458543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75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C0FF36-A9A1-4168-A9C9-D550B106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BC20439-18D9-4818-8B97-2F4284D16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A410CAA-F856-4E20-A411-35974CE2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002095-69EB-4D98-8ECF-1B073C34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8E10178-709D-4B5A-A061-9EB7E3C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4695B2-8408-4559-987A-942EB21E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55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344E6B-ADF5-4592-8D56-3990480A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EC532F-E813-4A19-95FE-2B19E65E7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FC05CF-14DD-43A9-BB86-BF3F122DB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195432F-B624-4A03-AB3A-CE86F2440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868DD06-9979-4BC9-9D0F-F5701136D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DD6FB5B-6F8F-43A0-B65B-D2D77771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8D7A4B-91A7-4D00-B407-CD38DE56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D670F56-823E-4986-8178-62152BDB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68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85FE9D-3CA9-4F6C-B9A6-577C5A05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8BB992-DC42-49F1-9CF6-BF8875F7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34CF4C2-399D-4052-AD5D-27BE92CE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DF34D2-B397-4328-AA40-120E4EEC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5CAD0BD-A073-49F4-ACA7-32AC8421F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BBB8F13-3D8E-43D7-B779-146DF3F0B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336219-3F40-4C38-A05A-F9BB096B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48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45570E-6556-4859-B15B-0C94550F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4946A2-35D6-42C4-98C8-2D1257EFD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2276F9D-2688-4976-A888-D430F98D2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B040E54-FA8F-4227-A959-33DB7043E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F68377-6ECD-4DC9-A719-A61939B9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DCAA7D-1E4F-4BF0-B415-72B840D1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26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96E9CA-425C-467F-AFE1-497367C7C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603027A-DD14-428A-8988-72C947F3F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167E4D3-1760-4486-8873-AA5EB56F7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615A0F-27E1-47FC-8921-210BCDCD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5F0384C-7F23-4E8E-BD2B-1745A014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254A3EE-33FB-4034-B9B1-5AA2554A3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06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64D1DAB-A4E1-4714-BA5C-6B5CA45B9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DA5313A-7CDC-44BD-A43C-16A7276DB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7044F5-B504-4E39-B6CA-8E90BC2A6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0C3E-10BA-4B02-B9EA-B91C9D7E0592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8C372B-D37E-4145-8A32-9E9E733165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2505BC-2BAE-4D64-8C6D-094FFB955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6C4A5-5AF1-4246-86E5-CA4B395A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7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60012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15154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604045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605643">
                <a:tc>
                  <a:txBody>
                    <a:bodyPr/>
                    <a:lstStyle/>
                    <a:p>
                      <a:r>
                        <a:rPr lang="zh-TW" altLang="en-US" sz="2800" b="1" dirty="0"/>
                        <a:t>１．編號和指標名稱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80682" marR="80682" marT="40341" marB="40341"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204107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/>
                        <a:t>２．影片重點１</a:t>
                      </a:r>
                    </a:p>
                    <a:p>
                      <a:endParaRPr lang="zh-TW" altLang="en-US" sz="2800" b="1" dirty="0"/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1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1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1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80682" marR="80682" marT="40341" marB="40341"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6056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/>
                        <a:t>３．影片重點２</a:t>
                      </a:r>
                    </a:p>
                    <a:p>
                      <a:endParaRPr lang="zh-TW" altLang="en-US" sz="2800" b="1" dirty="0"/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zh-TW" alt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1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1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1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0682" marR="80682" marT="40341" marB="40341"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6056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/>
                        <a:t>４．</a:t>
                      </a:r>
                      <a:r>
                        <a:rPr lang="zh-TW" altLang="en-US" sz="28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zh-TW" alt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1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1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1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0682" marR="80682" marT="40341" marB="40341"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寬螢幕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瓊文 張</dc:creator>
  <cp:lastModifiedBy>瓊文 張</cp:lastModifiedBy>
  <cp:revision>2</cp:revision>
  <dcterms:created xsi:type="dcterms:W3CDTF">2021-10-11T11:55:07Z</dcterms:created>
  <dcterms:modified xsi:type="dcterms:W3CDTF">2021-10-11T11:57:19Z</dcterms:modified>
</cp:coreProperties>
</file>