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1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12/8/2021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12/8/2021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12/8/2021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12/8/2021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20F22E-F362-4F71-A01C-FAFBF1F6B6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閣樓裡的秘密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B486B29-D11B-4B3D-BC5B-66EB269867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75A69959-A4AE-4ED1-B000-A7A94588B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85883"/>
            <a:ext cx="2491135" cy="31198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29675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545939B6-234B-4A02-B04B-705BDE371B54}"/>
              </a:ext>
            </a:extLst>
          </p:cNvPr>
          <p:cNvSpPr txBox="1"/>
          <p:nvPr/>
        </p:nvSpPr>
        <p:spPr>
          <a:xfrm>
            <a:off x="1335742" y="920621"/>
            <a:ext cx="935915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000" dirty="0"/>
              <a:t>本書是由多重觀點來敘述、展開故事的。一位曾經是日本七三一部隊軍醫的老人，創立了用於活體實驗的醫藥品公司，並擁有了很好的地位。他臨死前給外孫女繪里子留下了遺言：山莊閣樓裡藏著東西，決不能燒毀。至於那是什麼東西，老人呼吸困難，來不及說清。於是繪里子與表姊裕子一起向山莊走去</a:t>
            </a:r>
            <a:r>
              <a:rPr lang="en-US" altLang="zh-TW" sz="4000" dirty="0"/>
              <a:t>…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376199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A9F1EEF6-7FBF-4498-943E-E75C0FCC2A1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160494" y="89647"/>
            <a:ext cx="7393400" cy="6768353"/>
          </a:xfrm>
        </p:spPr>
      </p:pic>
    </p:spTree>
    <p:extLst>
      <p:ext uri="{BB962C8B-B14F-4D97-AF65-F5344CB8AC3E}">
        <p14:creationId xmlns:p14="http://schemas.microsoft.com/office/powerpoint/2010/main" val="1688407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8D87B46C-EF26-4C7C-975A-2E5D517220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12" y="0"/>
            <a:ext cx="60483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052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64990539-B72B-4DF0-8424-1B9AF6168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0916" y="109074"/>
            <a:ext cx="6030167" cy="6639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7690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刻字型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TM03090434[[fn=木刻字型]]</Template>
  <TotalTime>14</TotalTime>
  <Words>96</Words>
  <Application>Microsoft Office PowerPoint</Application>
  <PresentationFormat>寬螢幕</PresentationFormat>
  <Paragraphs>2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9" baseType="lpstr">
      <vt:lpstr>Rockwell</vt:lpstr>
      <vt:lpstr>Rockwell Condensed</vt:lpstr>
      <vt:lpstr>Wingdings</vt:lpstr>
      <vt:lpstr>木刻字型</vt:lpstr>
      <vt:lpstr>閣樓裡的秘密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閣樓裡的秘密</dc:title>
  <dc:creator>瓊文 張</dc:creator>
  <cp:lastModifiedBy>瓊文 張</cp:lastModifiedBy>
  <cp:revision>4</cp:revision>
  <dcterms:created xsi:type="dcterms:W3CDTF">2021-12-06T21:47:42Z</dcterms:created>
  <dcterms:modified xsi:type="dcterms:W3CDTF">2021-12-07T19:32:09Z</dcterms:modified>
</cp:coreProperties>
</file>