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60" r:id="rId4"/>
    <p:sldId id="271" r:id="rId5"/>
    <p:sldId id="262" r:id="rId6"/>
    <p:sldId id="265" r:id="rId7"/>
    <p:sldId id="267" r:id="rId8"/>
    <p:sldId id="268" r:id="rId9"/>
    <p:sldId id="264" r:id="rId10"/>
    <p:sldId id="263" r:id="rId11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88355" autoAdjust="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 rtlCol="0"/>
        <a:lstStyle/>
        <a:p>
          <a:pPr rtl="0"/>
          <a:endParaRPr lang="en-US"/>
        </a:p>
      </dgm:t>
    </dgm:pt>
    <dgm:pt modelId="{0EFAF7DB-220E-474B-A306-B18848A2E64E}">
      <dgm:prSet phldrT="[Text]" custT="1"/>
      <dgm:spPr/>
      <dgm:t>
        <a:bodyPr rtlCol="0"/>
        <a:lstStyle/>
        <a:p>
          <a:pPr rtl="0"/>
          <a:r>
            <a:rPr lang="zh-TW" altLang="en-US" sz="36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自我介紹</a:t>
          </a:r>
        </a:p>
      </dgm:t>
    </dgm:pt>
    <dgm:pt modelId="{ADEA5C60-BA03-45CE-8AE4-87E8350E817F}" type="parTrans" cxnId="{E88E6FD0-5EE8-42CE-8AC4-D71962510EE7}">
      <dgm:prSet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55DB40-16AB-41AF-B7B9-C009642A6E8E}" type="sibTrans" cxnId="{E88E6FD0-5EE8-42CE-8AC4-D71962510EE7}">
      <dgm:prSet custT="1"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CA7C66F-6CF9-4093-95BD-C861D9811AA0}">
      <dgm:prSet phldrT="[Text]" custT="1"/>
      <dgm:spPr/>
      <dgm:t>
        <a:bodyPr rtlCol="0"/>
        <a:lstStyle/>
        <a:p>
          <a:pPr rtl="0"/>
          <a:r>
            <a:rPr lang="zh-TW" altLang="en-US" sz="36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親師溝通</a:t>
          </a: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C506A7-F034-46F5-B26F-46FD22856FB4}" type="sibTrans" cxnId="{1A254136-9EEE-43D0-BC71-1289B085104A}">
      <dgm:prSet custT="1"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EC6483-23EF-4414-8E2A-6A005181899E}">
      <dgm:prSet phldrT="[Text]" custT="1"/>
      <dgm:spPr/>
      <dgm:t>
        <a:bodyPr rtlCol="0"/>
        <a:lstStyle/>
        <a:p>
          <a:pPr rtl="0"/>
          <a:r>
            <a:rPr lang="zh-TW" altLang="en-US" sz="36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班級網站</a:t>
          </a:r>
        </a:p>
      </dgm:t>
    </dgm:pt>
    <dgm:pt modelId="{526DBE94-00A7-461E-AF61-51DFFA468BD0}" type="parTrans" cxnId="{976405B9-79B8-494E-A105-801AB128A327}">
      <dgm:prSet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1D2561-AE20-4589-919A-5479573342B0}" type="sibTrans" cxnId="{976405B9-79B8-494E-A105-801AB128A327}">
      <dgm:prSet custT="1"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6BF56F-CC43-4DDD-9D89-CA94DE101ECC}">
      <dgm:prSet phldrT="[Text]" custT="1"/>
      <dgm:spPr/>
      <dgm:t>
        <a:bodyPr rtlCol="0"/>
        <a:lstStyle/>
        <a:p>
          <a:pPr rtl="0"/>
          <a:r>
            <a:rPr lang="zh-TW" altLang="en-US" sz="36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教學活動</a:t>
          </a:r>
        </a:p>
      </dgm:t>
    </dgm:pt>
    <dgm:pt modelId="{001921C4-E4A3-488C-B466-13D798BB2038}" type="parTrans" cxnId="{778F2B2A-B50E-4B4B-8031-BBB0BAF3076A}">
      <dgm:prSet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8DA56B-359A-427D-B40B-7C9A5E29DAD4}" type="sibTrans" cxnId="{778F2B2A-B50E-4B4B-8031-BBB0BAF3076A}">
      <dgm:prSet custT="1"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4779DA-9EFD-416C-AA17-3047285492E6}">
      <dgm:prSet phldrT="[Text]" custT="1"/>
      <dgm:spPr/>
      <dgm:t>
        <a:bodyPr rtlCol="0"/>
        <a:lstStyle/>
        <a:p>
          <a:pPr rtl="0"/>
          <a:r>
            <a:rPr lang="zh-TW" altLang="en-US" sz="36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溝通建議</a:t>
          </a:r>
        </a:p>
      </dgm:t>
    </dgm:pt>
    <dgm:pt modelId="{10182E5A-267A-4FF5-8BE4-365E5F0F59FD}" type="parTrans" cxnId="{4B45AE37-5E95-4459-A22C-A76A562E440A}">
      <dgm:prSet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F8EF12-ABE9-4852-AA60-32F3BE4FD92C}" type="sibTrans" cxnId="{4B45AE37-5E95-4459-A22C-A76A562E440A}">
      <dgm:prSet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E57202-63C6-4AC6-8A48-2F7EEDE18422}">
      <dgm:prSet phldrT="[Text]"/>
      <dgm:spPr/>
      <dgm:t>
        <a:bodyPr/>
        <a:lstStyle/>
        <a:p>
          <a:endParaRPr lang="zh-TW" altLang="en-US"/>
        </a:p>
      </dgm:t>
    </dgm:pt>
    <dgm:pt modelId="{22E9EA7B-06A1-4DB0-8C13-4FDDC38F5300}" type="parTrans" cxnId="{89F86E09-7B46-4DCB-A438-8B1FC1DB0A71}">
      <dgm:prSet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B1D402-63E0-4277-B9B1-DE1AE207061C}" type="sibTrans" cxnId="{89F86E09-7B46-4DCB-A438-8B1FC1DB0A71}">
      <dgm:prSet/>
      <dgm:spPr/>
      <dgm:t>
        <a:bodyPr rtlCol="0"/>
        <a:lstStyle/>
        <a:p>
          <a:pPr rtl="0"/>
          <a:endParaRPr 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CA6FE9-5AC5-455A-9D3A-0BC469F3C2AF}" type="pres">
      <dgm:prSet presAssocID="{B842BC11-90CF-49FF-8D61-E8A8AAFE1BB6}" presName="outerComposite" presStyleCnt="0">
        <dgm:presLayoutVars>
          <dgm:chMax val="5"/>
          <dgm:dir/>
          <dgm:resizeHandles val="exact"/>
        </dgm:presLayoutVars>
      </dgm:prSet>
      <dgm:spPr/>
    </dgm:pt>
    <dgm:pt modelId="{6CE2E95A-2697-4E23-9E1F-7F29A97C8648}" type="pres">
      <dgm:prSet presAssocID="{B842BC11-90CF-49FF-8D61-E8A8AAFE1BB6}" presName="dummyMaxCanvas" presStyleCnt="0">
        <dgm:presLayoutVars/>
      </dgm:prSet>
      <dgm:spPr/>
    </dgm:pt>
    <dgm:pt modelId="{15708A37-BB9E-491E-8F63-687D12C9A985}" type="pres">
      <dgm:prSet presAssocID="{B842BC11-90CF-49FF-8D61-E8A8AAFE1BB6}" presName="FiveNodes_1" presStyleLbl="node1" presStyleIdx="0" presStyleCnt="5">
        <dgm:presLayoutVars>
          <dgm:bulletEnabled val="1"/>
        </dgm:presLayoutVars>
      </dgm:prSet>
      <dgm:spPr/>
    </dgm:pt>
    <dgm:pt modelId="{4538838A-5075-45FC-822E-F91A0B0B75FD}" type="pres">
      <dgm:prSet presAssocID="{B842BC11-90CF-49FF-8D61-E8A8AAFE1BB6}" presName="FiveNodes_2" presStyleLbl="node1" presStyleIdx="1" presStyleCnt="5">
        <dgm:presLayoutVars>
          <dgm:bulletEnabled val="1"/>
        </dgm:presLayoutVars>
      </dgm:prSet>
      <dgm:spPr/>
    </dgm:pt>
    <dgm:pt modelId="{E6A6EE7E-C16A-4FFE-BC07-C4D46349FFE0}" type="pres">
      <dgm:prSet presAssocID="{B842BC11-90CF-49FF-8D61-E8A8AAFE1BB6}" presName="FiveNodes_3" presStyleLbl="node1" presStyleIdx="2" presStyleCnt="5">
        <dgm:presLayoutVars>
          <dgm:bulletEnabled val="1"/>
        </dgm:presLayoutVars>
      </dgm:prSet>
      <dgm:spPr/>
    </dgm:pt>
    <dgm:pt modelId="{F57DAFD0-64E9-485B-94CC-E8359D1B539C}" type="pres">
      <dgm:prSet presAssocID="{B842BC11-90CF-49FF-8D61-E8A8AAFE1BB6}" presName="FiveNodes_4" presStyleLbl="node1" presStyleIdx="3" presStyleCnt="5">
        <dgm:presLayoutVars>
          <dgm:bulletEnabled val="1"/>
        </dgm:presLayoutVars>
      </dgm:prSet>
      <dgm:spPr/>
    </dgm:pt>
    <dgm:pt modelId="{90A35F0E-4623-4BF6-9D04-FB4163AD0031}" type="pres">
      <dgm:prSet presAssocID="{B842BC11-90CF-49FF-8D61-E8A8AAFE1BB6}" presName="FiveNodes_5" presStyleLbl="node1" presStyleIdx="4" presStyleCnt="5">
        <dgm:presLayoutVars>
          <dgm:bulletEnabled val="1"/>
        </dgm:presLayoutVars>
      </dgm:prSet>
      <dgm:spPr/>
    </dgm:pt>
    <dgm:pt modelId="{BEB84738-4ED4-4BBD-92B0-927B26DEAE7E}" type="pres">
      <dgm:prSet presAssocID="{B842BC11-90CF-49FF-8D61-E8A8AAFE1BB6}" presName="FiveConn_1-2" presStyleLbl="fgAccFollowNode1" presStyleIdx="0" presStyleCnt="4">
        <dgm:presLayoutVars>
          <dgm:bulletEnabled val="1"/>
        </dgm:presLayoutVars>
      </dgm:prSet>
      <dgm:spPr/>
    </dgm:pt>
    <dgm:pt modelId="{0B210039-9E05-47A2-B7C5-75CF896385CE}" type="pres">
      <dgm:prSet presAssocID="{B842BC11-90CF-49FF-8D61-E8A8AAFE1BB6}" presName="FiveConn_2-3" presStyleLbl="fgAccFollowNode1" presStyleIdx="1" presStyleCnt="4">
        <dgm:presLayoutVars>
          <dgm:bulletEnabled val="1"/>
        </dgm:presLayoutVars>
      </dgm:prSet>
      <dgm:spPr/>
    </dgm:pt>
    <dgm:pt modelId="{C07A971F-6080-4A7C-8ED9-FFC27A380521}" type="pres">
      <dgm:prSet presAssocID="{B842BC11-90CF-49FF-8D61-E8A8AAFE1BB6}" presName="FiveConn_3-4" presStyleLbl="fgAccFollowNode1" presStyleIdx="2" presStyleCnt="4">
        <dgm:presLayoutVars>
          <dgm:bulletEnabled val="1"/>
        </dgm:presLayoutVars>
      </dgm:prSet>
      <dgm:spPr/>
    </dgm:pt>
    <dgm:pt modelId="{65B36F1F-B587-48AC-BBDE-D4FCC0DDE7BC}" type="pres">
      <dgm:prSet presAssocID="{B842BC11-90CF-49FF-8D61-E8A8AAFE1BB6}" presName="FiveConn_4-5" presStyleLbl="fgAccFollowNode1" presStyleIdx="3" presStyleCnt="4">
        <dgm:presLayoutVars>
          <dgm:bulletEnabled val="1"/>
        </dgm:presLayoutVars>
      </dgm:prSet>
      <dgm:spPr/>
    </dgm:pt>
    <dgm:pt modelId="{5AAA8E2B-0EE7-4D55-8759-9742386E8638}" type="pres">
      <dgm:prSet presAssocID="{B842BC11-90CF-49FF-8D61-E8A8AAFE1BB6}" presName="FiveNodes_1_text" presStyleLbl="node1" presStyleIdx="4" presStyleCnt="5">
        <dgm:presLayoutVars>
          <dgm:bulletEnabled val="1"/>
        </dgm:presLayoutVars>
      </dgm:prSet>
      <dgm:spPr/>
    </dgm:pt>
    <dgm:pt modelId="{11DAAB30-6AA3-40FB-9FCE-33E40FA50B73}" type="pres">
      <dgm:prSet presAssocID="{B842BC11-90CF-49FF-8D61-E8A8AAFE1BB6}" presName="FiveNodes_2_text" presStyleLbl="node1" presStyleIdx="4" presStyleCnt="5">
        <dgm:presLayoutVars>
          <dgm:bulletEnabled val="1"/>
        </dgm:presLayoutVars>
      </dgm:prSet>
      <dgm:spPr/>
    </dgm:pt>
    <dgm:pt modelId="{1B812400-B805-49CE-8433-0CE09656D6C6}" type="pres">
      <dgm:prSet presAssocID="{B842BC11-90CF-49FF-8D61-E8A8AAFE1BB6}" presName="FiveNodes_3_text" presStyleLbl="node1" presStyleIdx="4" presStyleCnt="5">
        <dgm:presLayoutVars>
          <dgm:bulletEnabled val="1"/>
        </dgm:presLayoutVars>
      </dgm:prSet>
      <dgm:spPr/>
    </dgm:pt>
    <dgm:pt modelId="{3918021D-90F7-460B-AEE5-1A57380C1EA8}" type="pres">
      <dgm:prSet presAssocID="{B842BC11-90CF-49FF-8D61-E8A8AAFE1BB6}" presName="FiveNodes_4_text" presStyleLbl="node1" presStyleIdx="4" presStyleCnt="5">
        <dgm:presLayoutVars>
          <dgm:bulletEnabled val="1"/>
        </dgm:presLayoutVars>
      </dgm:prSet>
      <dgm:spPr/>
    </dgm:pt>
    <dgm:pt modelId="{7BD1B887-D944-4F77-A675-6B9522154E18}" type="pres">
      <dgm:prSet presAssocID="{B842BC11-90CF-49FF-8D61-E8A8AAFE1BB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A2AD600-4DF3-458D-AECB-25A208E014F9}" type="presOf" srcId="{9AC506A7-F034-46F5-B26F-46FD22856FB4}" destId="{0B210039-9E05-47A2-B7C5-75CF896385CE}" srcOrd="0" destOrd="0" presId="urn:microsoft.com/office/officeart/2005/8/layout/vProcess5"/>
    <dgm:cxn modelId="{89F86E09-7B46-4DCB-A438-8B1FC1DB0A71}" srcId="{B842BC11-90CF-49FF-8D61-E8A8AAFE1BB6}" destId="{FBE57202-63C6-4AC6-8A48-2F7EEDE18422}" srcOrd="5" destOrd="0" parTransId="{22E9EA7B-06A1-4DB0-8C13-4FDDC38F5300}" sibTransId="{29B1D402-63E0-4277-B9B1-DE1AE207061C}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3CF4CC2A-B4B7-40F2-8227-8F81FFD9177E}" type="presOf" srcId="{9CA7C66F-6CF9-4093-95BD-C861D9811AA0}" destId="{11DAAB30-6AA3-40FB-9FCE-33E40FA50B73}" srcOrd="1" destOrd="0" presId="urn:microsoft.com/office/officeart/2005/8/layout/vProcess5"/>
    <dgm:cxn modelId="{22602E2E-3FDC-40FD-9A13-532FC40F26F9}" type="presOf" srcId="{0EFAF7DB-220E-474B-A306-B18848A2E64E}" destId="{15708A37-BB9E-491E-8F63-687D12C9A985}" srcOrd="0" destOrd="0" presId="urn:microsoft.com/office/officeart/2005/8/layout/vProcess5"/>
    <dgm:cxn modelId="{8FCE9C31-913A-44AA-A010-2CD729A08553}" type="presOf" srcId="{C81D2561-AE20-4589-919A-5479573342B0}" destId="{C07A971F-6080-4A7C-8ED9-FFC27A380521}" srcOrd="0" destOrd="0" presId="urn:microsoft.com/office/officeart/2005/8/layout/vProcess5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4B45AE37-5E95-4459-A22C-A76A562E440A}" srcId="{B842BC11-90CF-49FF-8D61-E8A8AAFE1BB6}" destId="{204779DA-9EFD-416C-AA17-3047285492E6}" srcOrd="4" destOrd="0" parTransId="{10182E5A-267A-4FF5-8BE4-365E5F0F59FD}" sibTransId="{89F8EF12-ABE9-4852-AA60-32F3BE4FD92C}"/>
    <dgm:cxn modelId="{DE97674E-DEDB-499E-A602-5BA51520F526}" type="presOf" srcId="{8AEC6483-23EF-4414-8E2A-6A005181899E}" destId="{1B812400-B805-49CE-8433-0CE09656D6C6}" srcOrd="1" destOrd="0" presId="urn:microsoft.com/office/officeart/2005/8/layout/vProcess5"/>
    <dgm:cxn modelId="{79583E79-1AC4-4245-9856-214E70CBC530}" type="presOf" srcId="{B28DA56B-359A-427D-B40B-7C9A5E29DAD4}" destId="{65B36F1F-B587-48AC-BBDE-D4FCC0DDE7BC}" srcOrd="0" destOrd="0" presId="urn:microsoft.com/office/officeart/2005/8/layout/vProcess5"/>
    <dgm:cxn modelId="{E9BD9C80-7961-4280-BF78-C3B9AFD01572}" type="presOf" srcId="{056BF56F-CC43-4DDD-9D89-CA94DE101ECC}" destId="{F57DAFD0-64E9-485B-94CC-E8359D1B539C}" srcOrd="0" destOrd="0" presId="urn:microsoft.com/office/officeart/2005/8/layout/vProcess5"/>
    <dgm:cxn modelId="{9EC39C81-9CA8-488C-BF50-4B0D932342F5}" type="presOf" srcId="{204779DA-9EFD-416C-AA17-3047285492E6}" destId="{7BD1B887-D944-4F77-A675-6B9522154E18}" srcOrd="1" destOrd="0" presId="urn:microsoft.com/office/officeart/2005/8/layout/vProcess5"/>
    <dgm:cxn modelId="{B126A582-4378-4CAD-AFF4-3E3F35E2B9F2}" type="presOf" srcId="{8655DB40-16AB-41AF-B7B9-C009642A6E8E}" destId="{BEB84738-4ED4-4BBD-92B0-927B26DEAE7E}" srcOrd="0" destOrd="0" presId="urn:microsoft.com/office/officeart/2005/8/layout/vProcess5"/>
    <dgm:cxn modelId="{7343B196-B372-4E7A-A4B9-E9F0FFC91463}" type="presOf" srcId="{B842BC11-90CF-49FF-8D61-E8A8AAFE1BB6}" destId="{B6CA6FE9-5AC5-455A-9D3A-0BC469F3C2AF}" srcOrd="0" destOrd="0" presId="urn:microsoft.com/office/officeart/2005/8/layout/vProcess5"/>
    <dgm:cxn modelId="{1BA0CA9C-CFB1-4A9A-9FD3-572DDA0C0C62}" type="presOf" srcId="{204779DA-9EFD-416C-AA17-3047285492E6}" destId="{90A35F0E-4623-4BF6-9D04-FB4163AD0031}" srcOrd="0" destOrd="0" presId="urn:microsoft.com/office/officeart/2005/8/layout/vProcess5"/>
    <dgm:cxn modelId="{2B11CFA9-FB5B-4703-9EE7-CD7E1F9CFD0C}" type="presOf" srcId="{8AEC6483-23EF-4414-8E2A-6A005181899E}" destId="{E6A6EE7E-C16A-4FFE-BC07-C4D46349FFE0}" srcOrd="0" destOrd="0" presId="urn:microsoft.com/office/officeart/2005/8/layout/vProcess5"/>
    <dgm:cxn modelId="{75DA0FB1-3FB3-4BCB-9335-30708EBA83B7}" type="presOf" srcId="{056BF56F-CC43-4DDD-9D89-CA94DE101ECC}" destId="{3918021D-90F7-460B-AEE5-1A57380C1EA8}" srcOrd="1" destOrd="0" presId="urn:microsoft.com/office/officeart/2005/8/layout/vProcess5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BD0711BD-31E1-4D04-86C5-57A4572E9A5B}" type="presOf" srcId="{0EFAF7DB-220E-474B-A306-B18848A2E64E}" destId="{5AAA8E2B-0EE7-4D55-8759-9742386E8638}" srcOrd="1" destOrd="0" presId="urn:microsoft.com/office/officeart/2005/8/layout/vProcess5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D23CBAE5-7BAF-43B6-839E-CCBCE14A66B3}" type="presOf" srcId="{9CA7C66F-6CF9-4093-95BD-C861D9811AA0}" destId="{4538838A-5075-45FC-822E-F91A0B0B75FD}" srcOrd="0" destOrd="0" presId="urn:microsoft.com/office/officeart/2005/8/layout/vProcess5"/>
    <dgm:cxn modelId="{FB765DF1-6606-4814-9634-7B42249949A5}" type="presParOf" srcId="{B6CA6FE9-5AC5-455A-9D3A-0BC469F3C2AF}" destId="{6CE2E95A-2697-4E23-9E1F-7F29A97C8648}" srcOrd="0" destOrd="0" presId="urn:microsoft.com/office/officeart/2005/8/layout/vProcess5"/>
    <dgm:cxn modelId="{2EEE6373-2F03-42C8-BDF2-15AF98C980A5}" type="presParOf" srcId="{B6CA6FE9-5AC5-455A-9D3A-0BC469F3C2AF}" destId="{15708A37-BB9E-491E-8F63-687D12C9A985}" srcOrd="1" destOrd="0" presId="urn:microsoft.com/office/officeart/2005/8/layout/vProcess5"/>
    <dgm:cxn modelId="{C4F78240-36C9-4696-9D1B-F5004FE5E118}" type="presParOf" srcId="{B6CA6FE9-5AC5-455A-9D3A-0BC469F3C2AF}" destId="{4538838A-5075-45FC-822E-F91A0B0B75FD}" srcOrd="2" destOrd="0" presId="urn:microsoft.com/office/officeart/2005/8/layout/vProcess5"/>
    <dgm:cxn modelId="{D0B2D15A-FCA4-40B4-A80A-48D9CEF46244}" type="presParOf" srcId="{B6CA6FE9-5AC5-455A-9D3A-0BC469F3C2AF}" destId="{E6A6EE7E-C16A-4FFE-BC07-C4D46349FFE0}" srcOrd="3" destOrd="0" presId="urn:microsoft.com/office/officeart/2005/8/layout/vProcess5"/>
    <dgm:cxn modelId="{03D04C77-ABEF-469F-964A-32326536AA9A}" type="presParOf" srcId="{B6CA6FE9-5AC5-455A-9D3A-0BC469F3C2AF}" destId="{F57DAFD0-64E9-485B-94CC-E8359D1B539C}" srcOrd="4" destOrd="0" presId="urn:microsoft.com/office/officeart/2005/8/layout/vProcess5"/>
    <dgm:cxn modelId="{00B4A2A8-D1A7-44DA-8609-CA9669BC76CD}" type="presParOf" srcId="{B6CA6FE9-5AC5-455A-9D3A-0BC469F3C2AF}" destId="{90A35F0E-4623-4BF6-9D04-FB4163AD0031}" srcOrd="5" destOrd="0" presId="urn:microsoft.com/office/officeart/2005/8/layout/vProcess5"/>
    <dgm:cxn modelId="{5EE233A3-6B97-4E6C-8F31-6119FA364387}" type="presParOf" srcId="{B6CA6FE9-5AC5-455A-9D3A-0BC469F3C2AF}" destId="{BEB84738-4ED4-4BBD-92B0-927B26DEAE7E}" srcOrd="6" destOrd="0" presId="urn:microsoft.com/office/officeart/2005/8/layout/vProcess5"/>
    <dgm:cxn modelId="{05B65519-AA08-4C07-86E7-728215A8AD7A}" type="presParOf" srcId="{B6CA6FE9-5AC5-455A-9D3A-0BC469F3C2AF}" destId="{0B210039-9E05-47A2-B7C5-75CF896385CE}" srcOrd="7" destOrd="0" presId="urn:microsoft.com/office/officeart/2005/8/layout/vProcess5"/>
    <dgm:cxn modelId="{8A48CE0A-3A0D-48F6-932C-6C8E9C8073A8}" type="presParOf" srcId="{B6CA6FE9-5AC5-455A-9D3A-0BC469F3C2AF}" destId="{C07A971F-6080-4A7C-8ED9-FFC27A380521}" srcOrd="8" destOrd="0" presId="urn:microsoft.com/office/officeart/2005/8/layout/vProcess5"/>
    <dgm:cxn modelId="{77F59269-DDA4-4C2C-A080-CF698A2E8480}" type="presParOf" srcId="{B6CA6FE9-5AC5-455A-9D3A-0BC469F3C2AF}" destId="{65B36F1F-B587-48AC-BBDE-D4FCC0DDE7BC}" srcOrd="9" destOrd="0" presId="urn:microsoft.com/office/officeart/2005/8/layout/vProcess5"/>
    <dgm:cxn modelId="{1369DB4C-7DBA-4046-81D6-2A0524D4495A}" type="presParOf" srcId="{B6CA6FE9-5AC5-455A-9D3A-0BC469F3C2AF}" destId="{5AAA8E2B-0EE7-4D55-8759-9742386E8638}" srcOrd="10" destOrd="0" presId="urn:microsoft.com/office/officeart/2005/8/layout/vProcess5"/>
    <dgm:cxn modelId="{4E0F5FEB-A2AF-45A8-B604-344960EC8FEF}" type="presParOf" srcId="{B6CA6FE9-5AC5-455A-9D3A-0BC469F3C2AF}" destId="{11DAAB30-6AA3-40FB-9FCE-33E40FA50B73}" srcOrd="11" destOrd="0" presId="urn:microsoft.com/office/officeart/2005/8/layout/vProcess5"/>
    <dgm:cxn modelId="{74D66AE8-FFB8-447E-8186-52B20536AA9B}" type="presParOf" srcId="{B6CA6FE9-5AC5-455A-9D3A-0BC469F3C2AF}" destId="{1B812400-B805-49CE-8433-0CE09656D6C6}" srcOrd="12" destOrd="0" presId="urn:microsoft.com/office/officeart/2005/8/layout/vProcess5"/>
    <dgm:cxn modelId="{40352C2B-536C-483F-9EA5-CC56447D2CFE}" type="presParOf" srcId="{B6CA6FE9-5AC5-455A-9D3A-0BC469F3C2AF}" destId="{3918021D-90F7-460B-AEE5-1A57380C1EA8}" srcOrd="13" destOrd="0" presId="urn:microsoft.com/office/officeart/2005/8/layout/vProcess5"/>
    <dgm:cxn modelId="{6DCCF43B-DFED-4A03-B114-85F66D52C77C}" type="presParOf" srcId="{B6CA6FE9-5AC5-455A-9D3A-0BC469F3C2AF}" destId="{7BD1B887-D944-4F77-A675-6B9522154E1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08A37-BB9E-491E-8F63-687D12C9A985}">
      <dsp:nvSpPr>
        <dsp:cNvPr id="0" name=""/>
        <dsp:cNvSpPr/>
      </dsp:nvSpPr>
      <dsp:spPr>
        <a:xfrm>
          <a:off x="0" y="0"/>
          <a:ext cx="3812588" cy="6633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自我介紹</a:t>
          </a:r>
        </a:p>
      </dsp:txBody>
      <dsp:txXfrm>
        <a:off x="19429" y="19429"/>
        <a:ext cx="3019162" cy="624497"/>
      </dsp:txXfrm>
    </dsp:sp>
    <dsp:sp modelId="{4538838A-5075-45FC-822E-F91A0B0B75FD}">
      <dsp:nvSpPr>
        <dsp:cNvPr id="0" name=""/>
        <dsp:cNvSpPr/>
      </dsp:nvSpPr>
      <dsp:spPr>
        <a:xfrm>
          <a:off x="284706" y="755488"/>
          <a:ext cx="3812588" cy="663355"/>
        </a:xfrm>
        <a:prstGeom prst="roundRect">
          <a:avLst>
            <a:gd name="adj" fmla="val 10000"/>
          </a:avLst>
        </a:prstGeom>
        <a:solidFill>
          <a:schemeClr val="accent3">
            <a:hueOff val="-962387"/>
            <a:satOff val="2078"/>
            <a:lumOff val="-2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親師溝通</a:t>
          </a:r>
        </a:p>
      </dsp:txBody>
      <dsp:txXfrm>
        <a:off x="304135" y="774917"/>
        <a:ext cx="3057842" cy="624497"/>
      </dsp:txXfrm>
    </dsp:sp>
    <dsp:sp modelId="{E6A6EE7E-C16A-4FFE-BC07-C4D46349FFE0}">
      <dsp:nvSpPr>
        <dsp:cNvPr id="0" name=""/>
        <dsp:cNvSpPr/>
      </dsp:nvSpPr>
      <dsp:spPr>
        <a:xfrm>
          <a:off x="569412" y="1510977"/>
          <a:ext cx="3812588" cy="663355"/>
        </a:xfrm>
        <a:prstGeom prst="roundRect">
          <a:avLst>
            <a:gd name="adj" fmla="val 10000"/>
          </a:avLst>
        </a:prstGeom>
        <a:solidFill>
          <a:schemeClr val="accent3">
            <a:hueOff val="-1924773"/>
            <a:satOff val="4156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班級網站</a:t>
          </a:r>
        </a:p>
      </dsp:txBody>
      <dsp:txXfrm>
        <a:off x="588841" y="1530406"/>
        <a:ext cx="3057842" cy="624497"/>
      </dsp:txXfrm>
    </dsp:sp>
    <dsp:sp modelId="{F57DAFD0-64E9-485B-94CC-E8359D1B539C}">
      <dsp:nvSpPr>
        <dsp:cNvPr id="0" name=""/>
        <dsp:cNvSpPr/>
      </dsp:nvSpPr>
      <dsp:spPr>
        <a:xfrm>
          <a:off x="854118" y="2266465"/>
          <a:ext cx="3812588" cy="663355"/>
        </a:xfrm>
        <a:prstGeom prst="roundRect">
          <a:avLst>
            <a:gd name="adj" fmla="val 10000"/>
          </a:avLst>
        </a:prstGeom>
        <a:solidFill>
          <a:schemeClr val="accent3">
            <a:hueOff val="-2887160"/>
            <a:satOff val="6234"/>
            <a:lumOff val="-7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教學活動</a:t>
          </a:r>
        </a:p>
      </dsp:txBody>
      <dsp:txXfrm>
        <a:off x="873547" y="2285894"/>
        <a:ext cx="3057842" cy="624497"/>
      </dsp:txXfrm>
    </dsp:sp>
    <dsp:sp modelId="{90A35F0E-4623-4BF6-9D04-FB4163AD0031}">
      <dsp:nvSpPr>
        <dsp:cNvPr id="0" name=""/>
        <dsp:cNvSpPr/>
      </dsp:nvSpPr>
      <dsp:spPr>
        <a:xfrm>
          <a:off x="1138824" y="3021954"/>
          <a:ext cx="3812588" cy="663355"/>
        </a:xfrm>
        <a:prstGeom prst="roundRect">
          <a:avLst>
            <a:gd name="adj" fmla="val 10000"/>
          </a:avLst>
        </a:prstGeom>
        <a:solidFill>
          <a:schemeClr val="accent3">
            <a:hueOff val="-3849546"/>
            <a:satOff val="8312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溝通建議</a:t>
          </a:r>
        </a:p>
      </dsp:txBody>
      <dsp:txXfrm>
        <a:off x="1158253" y="3041383"/>
        <a:ext cx="3057842" cy="624497"/>
      </dsp:txXfrm>
    </dsp:sp>
    <dsp:sp modelId="{BEB84738-4ED4-4BBD-92B0-927B26DEAE7E}">
      <dsp:nvSpPr>
        <dsp:cNvPr id="0" name=""/>
        <dsp:cNvSpPr/>
      </dsp:nvSpPr>
      <dsp:spPr>
        <a:xfrm>
          <a:off x="3381406" y="484618"/>
          <a:ext cx="431181" cy="43118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78422" y="484618"/>
        <a:ext cx="237149" cy="324464"/>
      </dsp:txXfrm>
    </dsp:sp>
    <dsp:sp modelId="{0B210039-9E05-47A2-B7C5-75CF896385CE}">
      <dsp:nvSpPr>
        <dsp:cNvPr id="0" name=""/>
        <dsp:cNvSpPr/>
      </dsp:nvSpPr>
      <dsp:spPr>
        <a:xfrm>
          <a:off x="3666112" y="1240106"/>
          <a:ext cx="431181" cy="43118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-1749394"/>
            <a:satOff val="-5668"/>
            <a:lumOff val="-74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1749394"/>
              <a:satOff val="-5668"/>
              <a:lumOff val="-7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63128" y="1240106"/>
        <a:ext cx="237149" cy="324464"/>
      </dsp:txXfrm>
    </dsp:sp>
    <dsp:sp modelId="{C07A971F-6080-4A7C-8ED9-FFC27A380521}">
      <dsp:nvSpPr>
        <dsp:cNvPr id="0" name=""/>
        <dsp:cNvSpPr/>
      </dsp:nvSpPr>
      <dsp:spPr>
        <a:xfrm>
          <a:off x="3950819" y="1984539"/>
          <a:ext cx="431181" cy="43118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-3498787"/>
            <a:satOff val="-11335"/>
            <a:lumOff val="-14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3498787"/>
              <a:satOff val="-11335"/>
              <a:lumOff val="-14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47835" y="1984539"/>
        <a:ext cx="237149" cy="324464"/>
      </dsp:txXfrm>
    </dsp:sp>
    <dsp:sp modelId="{65B36F1F-B587-48AC-BBDE-D4FCC0DDE7BC}">
      <dsp:nvSpPr>
        <dsp:cNvPr id="0" name=""/>
        <dsp:cNvSpPr/>
      </dsp:nvSpPr>
      <dsp:spPr>
        <a:xfrm>
          <a:off x="4235525" y="2747398"/>
          <a:ext cx="431181" cy="43118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-5248181"/>
            <a:satOff val="-17003"/>
            <a:lumOff val="-221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5248181"/>
              <a:satOff val="-17003"/>
              <a:lumOff val="-22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32541" y="2747398"/>
        <a:ext cx="237149" cy="324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2021/9/9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2021/9/9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預留位置 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預留位置 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1600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10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370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477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407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8507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068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6888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660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869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grpSp>
        <p:nvGrpSpPr>
          <p:cNvPr id="98" name="群組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grpSp>
        <p:nvGrpSpPr>
          <p:cNvPr id="112" name="群組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9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手繪多邊形​​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​​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手繪多邊形​​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2" name="手繪多邊形​​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22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zh-TW" altLang="en-US" dirty="0"/>
              <a:t>按一下以編輯母片標題</a:t>
            </a:r>
            <a:br>
              <a:rPr lang="en-US" altLang="zh-TW" dirty="0"/>
            </a:br>
            <a:r>
              <a:rPr lang="zh-TW" altLang="en-US" dirty="0"/>
              <a:t>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0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grpSp>
        <p:nvGrpSpPr>
          <p:cNvPr id="9" name="群組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8" name="日期預留位置 3"/>
          <p:cNvSpPr>
            <a:spLocks noGrp="1"/>
          </p:cNvSpPr>
          <p:nvPr>
            <p:ph type="dt" sz="half" idx="2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grpSp>
        <p:nvGrpSpPr>
          <p:cNvPr id="84" name="群組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grpSp>
        <p:nvGrpSpPr>
          <p:cNvPr id="97" name="群組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1" name="日期預留位置 3"/>
          <p:cNvSpPr>
            <a:spLocks noGrp="1"/>
          </p:cNvSpPr>
          <p:nvPr>
            <p:ph type="dt" sz="half" idx="2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E3FFC781-C024-4161-AC86-AF3317DE2A35}" type="datetime1">
              <a:rPr lang="zh-TW" altLang="en-US" smtClean="0"/>
              <a:pPr/>
              <a:t>2021/9/9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.cges.tyc.edu.tw/happy/232/main/Default.as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hyperlink" Target="http://class.cges.tyc.edu.tw/happy/232/cld/Default.asp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ges.tyc.edu.tw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194193" y="1095747"/>
            <a:ext cx="6858002" cy="1376218"/>
          </a:xfrm>
        </p:spPr>
        <p:txBody>
          <a:bodyPr rtlCol="0"/>
          <a:lstStyle/>
          <a:p>
            <a:pPr rtl="0"/>
            <a:r>
              <a:rPr lang="zh-TW" altLang="en-US" dirty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Salesforce Sans"/>
              </a:rPr>
              <a:t>歡迎光臨</a:t>
            </a:r>
            <a:r>
              <a:rPr lang="en-US" altLang="zh-TW" dirty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Salesforce Sans"/>
              </a:rPr>
              <a:t>602</a:t>
            </a:r>
            <a:r>
              <a:rPr lang="zh-TW" altLang="en-US" dirty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Salesforce Sans"/>
              </a:rPr>
              <a:t>班親會</a:t>
            </a:r>
            <a:r>
              <a:rPr lang="en-US" altLang="zh-TW" dirty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  <a:sym typeface="Salesforce Sans"/>
              </a:rPr>
              <a:t>!</a:t>
            </a:r>
            <a:endParaRPr lang="zh-TW" altLang="en-US" dirty="0">
              <a:solidFill>
                <a:srgbClr val="FF0000"/>
              </a:solidFill>
              <a:latin typeface="華康粗黑體" panose="02010609010101010101" pitchFamily="49" charset="-120"/>
              <a:ea typeface="華康粗黑體" panose="02010609010101010101" pitchFamily="49" charset="-120"/>
              <a:sym typeface="Salesforce San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506692" y="4555837"/>
            <a:ext cx="2503054" cy="598055"/>
          </a:xfrm>
        </p:spPr>
        <p:txBody>
          <a:bodyPr rtlCol="0"/>
          <a:lstStyle/>
          <a:p>
            <a:pPr rtl="0"/>
            <a:r>
              <a:rPr lang="zh-TW" altLang="en-US" dirty="0">
                <a:solidFill>
                  <a:schemeClr val="tx2"/>
                </a:solidFill>
                <a:sym typeface="Salesforce Sans"/>
              </a:rPr>
              <a:t>班導師：張瓊文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067" y="2471965"/>
            <a:ext cx="6778769" cy="17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615" y="77404"/>
            <a:ext cx="7786254" cy="1828800"/>
          </a:xfrm>
        </p:spPr>
        <p:txBody>
          <a:bodyPr rtlCol="0">
            <a:normAutofit/>
          </a:bodyPr>
          <a:lstStyle/>
          <a:p>
            <a:r>
              <a:rPr lang="zh-TW" altLang="en-US" sz="3600" dirty="0">
                <a:sym typeface="Salesforce Sans"/>
              </a:rPr>
              <a:t>相逢即是有緣</a:t>
            </a:r>
            <a:br>
              <a:rPr lang="en-US" altLang="zh-TW" sz="3600" dirty="0">
                <a:sym typeface="Salesforce Sans"/>
              </a:rPr>
            </a:br>
            <a:r>
              <a:rPr lang="en-US" altLang="zh-TW" sz="3600" dirty="0">
                <a:sym typeface="Salesforce Sans"/>
              </a:rPr>
              <a:t>	</a:t>
            </a:r>
            <a:r>
              <a:rPr lang="zh-TW" altLang="en-US" sz="3600" dirty="0">
                <a:sym typeface="Salesforce Sans"/>
              </a:rPr>
              <a:t>願我們一起愛這群孩子，</a:t>
            </a:r>
            <a:br>
              <a:rPr lang="en-US" altLang="zh-TW" sz="3600" dirty="0">
                <a:sym typeface="Salesforce Sans"/>
              </a:rPr>
            </a:br>
            <a:r>
              <a:rPr lang="zh-TW" altLang="en-US" sz="3600" dirty="0">
                <a:sym typeface="Salesforce Sans"/>
              </a:rPr>
              <a:t>            </a:t>
            </a:r>
            <a:r>
              <a:rPr lang="en-US" altLang="zh-TW" sz="3600" dirty="0">
                <a:sym typeface="Salesforce Sans"/>
              </a:rPr>
              <a:t>	</a:t>
            </a:r>
            <a:r>
              <a:rPr lang="zh-TW" altLang="en-US" sz="3600" dirty="0">
                <a:sym typeface="Salesforce Sans"/>
              </a:rPr>
              <a:t>   一起帶這些孩子共好</a:t>
            </a:r>
            <a:r>
              <a:rPr lang="en-US" altLang="zh-TW" sz="3600" dirty="0">
                <a:sym typeface="Salesforce Sans"/>
              </a:rPr>
              <a:t>!</a:t>
            </a:r>
            <a:endParaRPr lang="zh-TW" altLang="en-US" sz="3600" dirty="0"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366976" y="1817759"/>
            <a:ext cx="3812588" cy="4149245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dirty="0">
                <a:sym typeface="Salesforce Sans"/>
              </a:rPr>
              <a:t>1.</a:t>
            </a:r>
            <a:r>
              <a:rPr lang="zh-TW" altLang="en-US" dirty="0">
                <a:sym typeface="Salesforce Sans"/>
              </a:rPr>
              <a:t>請您提出對班級</a:t>
            </a:r>
            <a:endParaRPr lang="en-US" altLang="zh-TW" dirty="0">
              <a:sym typeface="Salesforce Sans"/>
            </a:endParaRPr>
          </a:p>
          <a:p>
            <a:pPr rtl="0"/>
            <a:r>
              <a:rPr lang="zh-TW" altLang="en-US" dirty="0">
                <a:sym typeface="Salesforce Sans"/>
              </a:rPr>
              <a:t>   或學校的寶貴建議</a:t>
            </a:r>
            <a:endParaRPr lang="en-US" altLang="zh-TW" dirty="0">
              <a:sym typeface="Salesforce Sans"/>
            </a:endParaRPr>
          </a:p>
          <a:p>
            <a:pPr rtl="0"/>
            <a:endParaRPr lang="en-US" altLang="zh-TW" dirty="0">
              <a:sym typeface="Salesforce Sans"/>
            </a:endParaRPr>
          </a:p>
          <a:p>
            <a:pPr rtl="0"/>
            <a:r>
              <a:rPr lang="en-US" altLang="zh-TW" dirty="0">
                <a:sym typeface="Salesforce Sans"/>
              </a:rPr>
              <a:t>2.</a:t>
            </a:r>
            <a:r>
              <a:rPr lang="zh-TW" altLang="en-US" dirty="0">
                <a:sym typeface="Salesforce Sans"/>
              </a:rPr>
              <a:t>請您利用電話或</a:t>
            </a:r>
            <a:r>
              <a:rPr lang="en-US" altLang="zh-TW" dirty="0">
                <a:sym typeface="Salesforce Sans"/>
              </a:rPr>
              <a:t>LINE</a:t>
            </a:r>
          </a:p>
          <a:p>
            <a:pPr rtl="0"/>
            <a:r>
              <a:rPr lang="zh-TW" altLang="en-US" dirty="0">
                <a:sym typeface="Salesforce Sans"/>
              </a:rPr>
              <a:t>   我們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alesforce Sans"/>
              </a:rPr>
              <a:t>私下</a:t>
            </a:r>
            <a:r>
              <a:rPr lang="zh-TW" altLang="en-US" dirty="0">
                <a:sym typeface="Salesforce Sans"/>
              </a:rPr>
              <a:t>聊聊您的孩子</a:t>
            </a:r>
            <a:endParaRPr lang="en-US" altLang="zh-TW" dirty="0">
              <a:sym typeface="Salesforce Sans"/>
            </a:endParaRPr>
          </a:p>
          <a:p>
            <a:pPr rtl="0"/>
            <a:endParaRPr lang="en-US" altLang="zh-TW" sz="1900" dirty="0">
              <a:sym typeface="Salesforce Sans"/>
            </a:endParaRPr>
          </a:p>
          <a:p>
            <a:pPr rtl="0"/>
            <a:r>
              <a:rPr lang="zh-TW" altLang="en-US" dirty="0">
                <a:latin typeface="華康瘦金體" panose="03000309000000000000" pitchFamily="65" charset="-120"/>
                <a:ea typeface="華康瘦金體" panose="03000309000000000000" pitchFamily="65" charset="-120"/>
                <a:sym typeface="Salesforce Sans"/>
              </a:rPr>
              <a:t>瓊文老師</a:t>
            </a:r>
            <a:r>
              <a:rPr lang="en-US" altLang="zh-TW" dirty="0">
                <a:latin typeface="華康瘦金體" panose="03000309000000000000" pitchFamily="65" charset="-120"/>
                <a:ea typeface="華康瘦金體" panose="03000309000000000000" pitchFamily="65" charset="-120"/>
                <a:sym typeface="Salesforce Sans"/>
              </a:rPr>
              <a:t>0972-206706</a:t>
            </a:r>
          </a:p>
          <a:p>
            <a:pPr rtl="0"/>
            <a:r>
              <a:rPr lang="en-US" altLang="zh-TW" dirty="0">
                <a:latin typeface="華康瘦金體" panose="03000309000000000000" pitchFamily="65" charset="-120"/>
                <a:ea typeface="華康瘦金體" panose="03000309000000000000" pitchFamily="65" charset="-120"/>
                <a:sym typeface="Salesforce Sans"/>
              </a:rPr>
              <a:t>LINE ID【johnjony1001】</a:t>
            </a:r>
            <a:endParaRPr lang="zh-TW" altLang="en-US" dirty="0">
              <a:latin typeface="華康瘦金體" panose="03000309000000000000" pitchFamily="65" charset="-120"/>
              <a:ea typeface="華康瘦金體" panose="03000309000000000000" pitchFamily="65" charset="-120"/>
              <a:sym typeface="Salesforce San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366976" y="808589"/>
            <a:ext cx="3812588" cy="706904"/>
            <a:chOff x="1138824" y="2978405"/>
            <a:chExt cx="3812588" cy="706904"/>
          </a:xfrm>
        </p:grpSpPr>
        <p:sp>
          <p:nvSpPr>
            <p:cNvPr id="5" name="圓角矩形 4"/>
            <p:cNvSpPr/>
            <p:nvPr/>
          </p:nvSpPr>
          <p:spPr>
            <a:xfrm>
              <a:off x="1138824" y="2978405"/>
              <a:ext cx="3812588" cy="6633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3849546"/>
                <a:satOff val="8312"/>
                <a:lumOff val="-10588"/>
                <a:alphaOff val="0"/>
              </a:schemeClr>
            </a:fillRef>
            <a:effectRef idx="0">
              <a:schemeClr val="accent3">
                <a:hueOff val="-3849546"/>
                <a:satOff val="8312"/>
                <a:lumOff val="-10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圓角矩形 4"/>
            <p:cNvSpPr txBox="1"/>
            <p:nvPr/>
          </p:nvSpPr>
          <p:spPr>
            <a:xfrm>
              <a:off x="1204434" y="3060812"/>
              <a:ext cx="3057842" cy="624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rtlCol="0" anchor="ctr" anchorCtr="0">
              <a:noAutofit/>
            </a:bodyPr>
            <a:lstStyle/>
            <a:p>
              <a:pPr lvl="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kern="1200" noProof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溝通建議</a:t>
              </a: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D3219BCC-C160-4CB4-A22E-BDC34D389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35" y="1987437"/>
            <a:ext cx="4953341" cy="3715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B8D60A6-D268-46CF-A1BC-89337213BF07}"/>
              </a:ext>
            </a:extLst>
          </p:cNvPr>
          <p:cNvSpPr txBox="1"/>
          <p:nvPr/>
        </p:nvSpPr>
        <p:spPr>
          <a:xfrm>
            <a:off x="510989" y="5749544"/>
            <a:ext cx="11372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2060"/>
                </a:solidFill>
                <a:latin typeface="華康仿宋體W6" panose="02010609010101010101" pitchFamily="49" charset="-120"/>
                <a:ea typeface="華康儷特圓" panose="02010601000101010101" pitchFamily="1" charset="-120"/>
              </a:rPr>
              <a:t>我的學生、您的孩子，都是我們的寶貝，有話好好柔性溝通</a:t>
            </a:r>
            <a:endParaRPr lang="en-US" altLang="zh-TW" sz="3200" dirty="0">
              <a:solidFill>
                <a:srgbClr val="002060"/>
              </a:solidFill>
              <a:latin typeface="華康仿宋體W6" panose="02010609010101010101" pitchFamily="49" charset="-120"/>
              <a:ea typeface="華康儷特圓" panose="02010601000101010101" pitchFamily="1" charset="-120"/>
            </a:endParaRPr>
          </a:p>
          <a:p>
            <a:r>
              <a:rPr lang="zh-TW" altLang="en-US" sz="3200" dirty="0">
                <a:solidFill>
                  <a:srgbClr val="002060"/>
                </a:solidFill>
                <a:latin typeface="華康仿宋體W6" panose="02010609010101010101" pitchFamily="49" charset="-120"/>
                <a:ea typeface="華康儷特圓" panose="02010601000101010101" pitchFamily="1" charset="-120"/>
              </a:rPr>
              <a:t>   需要尊重和隱私，需要鼓勵和讚美，更需要信任和肯定</a:t>
            </a:r>
            <a:r>
              <a:rPr lang="en-US" altLang="zh-TW" sz="3200" dirty="0">
                <a:solidFill>
                  <a:srgbClr val="002060"/>
                </a:solidFill>
                <a:latin typeface="華康仿宋體W6" panose="02010609010101010101" pitchFamily="49" charset="-120"/>
                <a:ea typeface="華康儷特圓" panose="02010601000101010101" pitchFamily="1" charset="-120"/>
              </a:rPr>
              <a:t>!</a:t>
            </a:r>
          </a:p>
          <a:p>
            <a:endParaRPr lang="en-US" altLang="zh-TW" sz="3200" dirty="0">
              <a:solidFill>
                <a:srgbClr val="002060"/>
              </a:solidFill>
              <a:latin typeface="華康仿宋體W6" panose="02010609010101010101" pitchFamily="49" charset="-120"/>
              <a:ea typeface="華康仿宋體W6" panose="02010609010101010101" pitchFamily="49" charset="-120"/>
            </a:endParaRPr>
          </a:p>
          <a:p>
            <a:endParaRPr lang="zh-TW" altLang="en-US" sz="3200" dirty="0">
              <a:solidFill>
                <a:srgbClr val="002060"/>
              </a:solidFill>
              <a:latin typeface="華康仿宋體W6" panose="02010609010101010101" pitchFamily="49" charset="-120"/>
              <a:ea typeface="華康仿宋體W6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5539" y="1789545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000" dirty="0">
                <a:latin typeface="Salesforce Sans"/>
                <a:sym typeface="Salesforce Sans"/>
              </a:rPr>
              <a:t>歡迎您蒞臨本班的親師座談會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883662" y="3492563"/>
            <a:ext cx="10994303" cy="256771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2800" dirty="0">
                <a:latin typeface="Salesforce Sans"/>
                <a:sym typeface="Salesforce Sans"/>
              </a:rPr>
              <a:t>您的光臨，正代表著您對孩子的重視</a:t>
            </a:r>
          </a:p>
          <a:p>
            <a:pPr rtl="0"/>
            <a:r>
              <a:rPr lang="zh-TW" altLang="en-US" sz="2800" dirty="0">
                <a:latin typeface="Salesforce Sans"/>
                <a:sym typeface="Salesforce Sans"/>
              </a:rPr>
              <a:t>良善的親師溝通，也代表著我們的孩子會因此獲益良多</a:t>
            </a:r>
          </a:p>
          <a:p>
            <a:pPr rtl="0"/>
            <a:r>
              <a:rPr lang="zh-TW" altLang="en-US" sz="2800" dirty="0">
                <a:latin typeface="Salesforce Sans"/>
                <a:sym typeface="Salesforce Sans"/>
              </a:rPr>
              <a:t>有了您的參與，相信今天一定是一個相當愉快且收穫豐富的夜晚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8A03788-BDAB-42D1-831D-D8A5D028F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660" y="166932"/>
            <a:ext cx="5132340" cy="3849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0954" y="766618"/>
            <a:ext cx="10058402" cy="1219200"/>
          </a:xfrm>
        </p:spPr>
        <p:txBody>
          <a:bodyPr rtlCol="0">
            <a:normAutofit/>
          </a:bodyPr>
          <a:lstStyle/>
          <a:p>
            <a:pPr algn="ctr" rtl="0"/>
            <a:r>
              <a:rPr lang="zh-TW" altLang="en-US" sz="4800" dirty="0">
                <a:latin typeface="Salesforce Sans"/>
                <a:sym typeface="Salesforce Sans"/>
              </a:rPr>
              <a:t>今晚的活動流程</a:t>
            </a:r>
          </a:p>
        </p:txBody>
      </p:sp>
      <p:graphicFrame>
        <p:nvGraphicFramePr>
          <p:cNvPr id="5" name="內容預留位置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90056738"/>
              </p:ext>
            </p:extLst>
          </p:nvPr>
        </p:nvGraphicFramePr>
        <p:xfrm>
          <a:off x="1264024" y="1985819"/>
          <a:ext cx="9855332" cy="33540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7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7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7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3527">
                <a:tc>
                  <a:txBody>
                    <a:bodyPr/>
                    <a:lstStyle/>
                    <a:p>
                      <a:pPr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時間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活動</a:t>
                      </a:r>
                      <a:endParaRPr lang="en-US" altLang="zh-TW" sz="3600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內容</a:t>
                      </a:r>
                      <a:endParaRPr lang="en-US" altLang="zh-TW" sz="3600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560">
                <a:tc>
                  <a:txBody>
                    <a:bodyPr/>
                    <a:lstStyle/>
                    <a:p>
                      <a:pPr rtl="0"/>
                      <a:r>
                        <a:rPr lang="en-US" altLang="zh-TW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6:00~6:30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相見歡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自我介紹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1751">
                <a:tc>
                  <a:txBody>
                    <a:bodyPr/>
                    <a:lstStyle/>
                    <a:p>
                      <a:pPr rtl="0"/>
                      <a:r>
                        <a:rPr lang="en-US" altLang="zh-TW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6:30~7:00</a:t>
                      </a:r>
                      <a:endParaRPr lang="zh-TW" altLang="en-US" sz="3600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校務宣導</a:t>
                      </a:r>
                      <a:endParaRPr lang="en-US" altLang="zh-TW" sz="3600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  <a:p>
                      <a:pPr algn="ctr"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班級經營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導師簡報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240">
                <a:tc>
                  <a:txBody>
                    <a:bodyPr/>
                    <a:lstStyle/>
                    <a:p>
                      <a:pPr rtl="0"/>
                      <a:r>
                        <a:rPr lang="en-US" altLang="zh-TW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7:00~7:30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親師溝通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3600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家長回饋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66157" y="517237"/>
            <a:ext cx="4615152" cy="1219200"/>
          </a:xfrm>
        </p:spPr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班親會簡報大綱</a:t>
            </a:r>
          </a:p>
        </p:txBody>
      </p:sp>
      <p:graphicFrame>
        <p:nvGraphicFramePr>
          <p:cNvPr id="9" name="內容預留位置 8" descr="顯示有 6 個方塊群組的基本區塊清單，每個群組都有不同色彩，每列 2 個方塊，由左至右、由上至下排列。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22990824"/>
              </p:ext>
            </p:extLst>
          </p:nvPr>
        </p:nvGraphicFramePr>
        <p:xfrm>
          <a:off x="6792463" y="2027380"/>
          <a:ext cx="4951413" cy="3685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A99EFFA6-8D7D-49FA-873E-FD27309C2B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5" y="1927411"/>
            <a:ext cx="5474447" cy="4105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5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zh-TW" altLang="en-US" dirty="0">
                <a:sym typeface="Salesforce Sans"/>
              </a:rPr>
              <a:t>班導師：張瓊文</a:t>
            </a:r>
            <a:br>
              <a:rPr lang="en-US" altLang="zh-TW" dirty="0">
                <a:sym typeface="Salesforce Sans"/>
              </a:rPr>
            </a:br>
            <a:br>
              <a:rPr lang="en-US" altLang="zh-TW" dirty="0">
                <a:sym typeface="Salesforce Sans"/>
              </a:rPr>
            </a:br>
            <a:r>
              <a:rPr lang="en-US" altLang="zh-TW" sz="2800" dirty="0">
                <a:sym typeface="Salesforce Sans"/>
              </a:rPr>
              <a:t>0972-206706</a:t>
            </a:r>
            <a:endParaRPr lang="zh-TW" altLang="en-US" sz="2800" dirty="0">
              <a:sym typeface="Salesforce Sans"/>
            </a:endParaRP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學歷：</a:t>
            </a:r>
            <a:r>
              <a:rPr lang="en-US" altLang="zh-TW" dirty="0">
                <a:latin typeface="Salesforce Sans"/>
                <a:sym typeface="Salesforce Sans"/>
              </a:rPr>
              <a:t>	</a:t>
            </a:r>
            <a:r>
              <a:rPr lang="zh-TW" altLang="en-US" dirty="0">
                <a:latin typeface="Salesforce Sans"/>
                <a:sym typeface="Salesforce Sans"/>
              </a:rPr>
              <a:t>國立台中師範學院學士</a:t>
            </a:r>
            <a:endParaRPr lang="en-US" altLang="zh-TW" dirty="0">
              <a:latin typeface="Salesforce Sans"/>
              <a:sym typeface="Salesforce Sans"/>
            </a:endParaRPr>
          </a:p>
          <a:p>
            <a:pPr rtl="0"/>
            <a:r>
              <a:rPr lang="en-US" altLang="zh-TW" dirty="0">
                <a:latin typeface="Salesforce Sans"/>
                <a:sym typeface="Salesforce Sans"/>
              </a:rPr>
              <a:t>	</a:t>
            </a:r>
            <a:r>
              <a:rPr lang="zh-TW" altLang="en-US" dirty="0">
                <a:latin typeface="Salesforce Sans"/>
                <a:sym typeface="Salesforce Sans"/>
              </a:rPr>
              <a:t>輔大應用統計研究所碩士</a:t>
            </a:r>
            <a:endParaRPr lang="en-US" altLang="zh-TW" dirty="0">
              <a:latin typeface="Salesforce Sans"/>
              <a:sym typeface="Salesforce Sans"/>
            </a:endParaRPr>
          </a:p>
          <a:p>
            <a:r>
              <a:rPr lang="zh-TW" altLang="en-US" dirty="0">
                <a:latin typeface="Salesforce Sans"/>
                <a:sym typeface="Salesforce Sans"/>
              </a:rPr>
              <a:t>經歷：</a:t>
            </a:r>
            <a:r>
              <a:rPr lang="en-US" altLang="zh-TW" dirty="0">
                <a:latin typeface="Salesforce Sans"/>
                <a:sym typeface="Salesforce Sans"/>
              </a:rPr>
              <a:t>	</a:t>
            </a:r>
            <a:r>
              <a:rPr lang="zh-TW" altLang="en-US" dirty="0">
                <a:latin typeface="Salesforce Sans"/>
                <a:sym typeface="Salesforce Sans"/>
              </a:rPr>
              <a:t>擔任低 、中、高年級導師</a:t>
            </a:r>
            <a:endParaRPr lang="en-US" altLang="zh-TW" dirty="0">
              <a:latin typeface="Salesforce Sans"/>
              <a:sym typeface="Salesforce Sans"/>
            </a:endParaRPr>
          </a:p>
          <a:p>
            <a:r>
              <a:rPr lang="en-US" altLang="zh-TW" dirty="0">
                <a:latin typeface="Salesforce Sans"/>
                <a:sym typeface="Salesforce Sans"/>
              </a:rPr>
              <a:t>	</a:t>
            </a:r>
            <a:r>
              <a:rPr lang="zh-TW" altLang="en-US" dirty="0">
                <a:latin typeface="Salesforce Sans"/>
                <a:sym typeface="Salesforce Sans"/>
              </a:rPr>
              <a:t>教學、行政年資約</a:t>
            </a:r>
            <a:r>
              <a:rPr lang="en-US" altLang="zh-TW" dirty="0">
                <a:latin typeface="Salesforce Sans"/>
                <a:sym typeface="Salesforce Sans"/>
              </a:rPr>
              <a:t>20</a:t>
            </a:r>
            <a:r>
              <a:rPr lang="zh-TW" altLang="en-US" dirty="0">
                <a:latin typeface="Salesforce Sans"/>
                <a:sym typeface="Salesforce Sans"/>
              </a:rPr>
              <a:t>年</a:t>
            </a:r>
            <a:endParaRPr lang="en-US" altLang="zh-TW" dirty="0">
              <a:latin typeface="Salesforce Sans"/>
              <a:sym typeface="Salesforce Sans"/>
            </a:endParaRPr>
          </a:p>
          <a:p>
            <a:endParaRPr lang="en-US" altLang="zh-TW" dirty="0">
              <a:latin typeface="Salesforce Sans"/>
              <a:sym typeface="Salesforce Sans"/>
            </a:endParaRPr>
          </a:p>
          <a:p>
            <a:pPr rtl="0"/>
            <a:endParaRPr lang="zh-TW" altLang="en-US" dirty="0">
              <a:latin typeface="Salesforce Sans"/>
              <a:sym typeface="Salesforce San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8379412" y="876615"/>
            <a:ext cx="3812588" cy="663355"/>
            <a:chOff x="0" y="0"/>
            <a:chExt cx="3812588" cy="663355"/>
          </a:xfrm>
        </p:grpSpPr>
        <p:sp>
          <p:nvSpPr>
            <p:cNvPr id="7" name="圓角矩形 6"/>
            <p:cNvSpPr/>
            <p:nvPr/>
          </p:nvSpPr>
          <p:spPr>
            <a:xfrm>
              <a:off x="0" y="0"/>
              <a:ext cx="3812588" cy="6633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圓角矩形 4"/>
            <p:cNvSpPr txBox="1"/>
            <p:nvPr/>
          </p:nvSpPr>
          <p:spPr>
            <a:xfrm>
              <a:off x="19429" y="19429"/>
              <a:ext cx="3019162" cy="624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rtlCol="0" anchor="ctr" anchorCtr="0">
              <a:noAutofit/>
            </a:bodyPr>
            <a:lstStyle/>
            <a:p>
              <a:pPr lvl="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kern="1200" noProof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自我介紹</a:t>
              </a:r>
            </a:p>
          </p:txBody>
        </p:sp>
      </p:grpSp>
      <p:pic>
        <p:nvPicPr>
          <p:cNvPr id="13" name="圖片版面配置區 12">
            <a:extLst>
              <a:ext uri="{FF2B5EF4-FFF2-40B4-BE49-F238E27FC236}">
                <a16:creationId xmlns:a16="http://schemas.microsoft.com/office/drawing/2014/main" id="{C5559586-30B6-4C4A-8DAB-ACBFEEE39A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8379412" y="850883"/>
            <a:ext cx="3812588" cy="663355"/>
            <a:chOff x="284706" y="755488"/>
            <a:chExt cx="3812588" cy="663355"/>
          </a:xfrm>
        </p:grpSpPr>
        <p:sp>
          <p:nvSpPr>
            <p:cNvPr id="4" name="圓角矩形 3" descr="Basic Block List" title="SmartArt"/>
            <p:cNvSpPr/>
            <p:nvPr/>
          </p:nvSpPr>
          <p:spPr>
            <a:xfrm>
              <a:off x="284706" y="755488"/>
              <a:ext cx="3812588" cy="6633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962387"/>
                <a:satOff val="2078"/>
                <a:lumOff val="-2647"/>
                <a:alphaOff val="0"/>
              </a:schemeClr>
            </a:fillRef>
            <a:effectRef idx="0">
              <a:schemeClr val="accent3">
                <a:hueOff val="-962387"/>
                <a:satOff val="2078"/>
                <a:lumOff val="-2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圓角矩形 4"/>
            <p:cNvSpPr txBox="1"/>
            <p:nvPr/>
          </p:nvSpPr>
          <p:spPr>
            <a:xfrm>
              <a:off x="304135" y="774917"/>
              <a:ext cx="3057842" cy="624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rtlCol="0" anchor="ctr" anchorCtr="0">
              <a:noAutofit/>
            </a:bodyPr>
            <a:lstStyle/>
            <a:p>
              <a:pPr lvl="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kern="1200" noProof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親師溝通</a:t>
              </a:r>
            </a:p>
          </p:txBody>
        </p:sp>
      </p:grpSp>
      <p:sp>
        <p:nvSpPr>
          <p:cNvPr id="7" name="內容預留位置 3"/>
          <p:cNvSpPr txBox="1">
            <a:spLocks/>
          </p:cNvSpPr>
          <p:nvPr/>
        </p:nvSpPr>
        <p:spPr>
          <a:xfrm>
            <a:off x="237625" y="1657673"/>
            <a:ext cx="6010564" cy="4187952"/>
          </a:xfrm>
          <a:prstGeom prst="rect">
            <a:avLst/>
          </a:prstGeom>
        </p:spPr>
        <p:txBody>
          <a:bodyPr rtlCol="0"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sym typeface="Salesforce Sans"/>
              </a:rPr>
              <a:t>我是很好溝通的老師</a:t>
            </a:r>
            <a:endParaRPr lang="en-US" altLang="zh-TW" sz="2800" dirty="0">
              <a:sym typeface="Salesforce Sans"/>
            </a:endParaRPr>
          </a:p>
          <a:p>
            <a:r>
              <a:rPr lang="zh-TW" altLang="en-US" sz="2800" dirty="0">
                <a:sym typeface="Salesforce Sans"/>
              </a:rPr>
              <a:t>善用聯絡簿的正向溝通</a:t>
            </a:r>
            <a:endParaRPr lang="en-US" altLang="zh-TW" sz="2800" dirty="0">
              <a:sym typeface="Salesforce Sans"/>
            </a:endParaRPr>
          </a:p>
          <a:p>
            <a:pPr marL="0" indent="0">
              <a:buNone/>
            </a:pPr>
            <a:r>
              <a:rPr lang="en-US" altLang="zh-TW" sz="2800" dirty="0">
                <a:sym typeface="Salesforce Sans"/>
              </a:rPr>
              <a:t>	</a:t>
            </a:r>
            <a:r>
              <a:rPr lang="zh-TW" altLang="en-US" sz="2800" dirty="0">
                <a:sym typeface="Salesforce Sans"/>
              </a:rPr>
              <a:t>更喜歡有溫度的電話溝通</a:t>
            </a:r>
          </a:p>
          <a:p>
            <a:r>
              <a:rPr lang="zh-TW" altLang="en-US" sz="2800" dirty="0">
                <a:sym typeface="Salesforce Sans"/>
              </a:rPr>
              <a:t>鮮少用</a:t>
            </a:r>
            <a:r>
              <a:rPr lang="en-US" altLang="zh-TW" sz="2800" dirty="0">
                <a:sym typeface="Salesforce Sans"/>
              </a:rPr>
              <a:t>LINE</a:t>
            </a:r>
            <a:r>
              <a:rPr lang="zh-TW" altLang="en-US" sz="2800" dirty="0">
                <a:sym typeface="Salesforce Sans"/>
              </a:rPr>
              <a:t>和</a:t>
            </a:r>
            <a:r>
              <a:rPr lang="en-US" altLang="zh-TW" sz="2800" dirty="0">
                <a:sym typeface="Salesforce Sans"/>
              </a:rPr>
              <a:t>FB</a:t>
            </a:r>
          </a:p>
          <a:p>
            <a:pPr marL="0" indent="0">
              <a:buNone/>
            </a:pPr>
            <a:r>
              <a:rPr lang="zh-TW" altLang="en-US" sz="2800" dirty="0">
                <a:sym typeface="Salesforce Sans"/>
              </a:rPr>
              <a:t>             喜歡和孩子活在當下</a:t>
            </a:r>
            <a:endParaRPr lang="en-US" altLang="zh-TW" sz="2800" dirty="0">
              <a:sym typeface="Salesforce Sans"/>
            </a:endParaRPr>
          </a:p>
          <a:p>
            <a:r>
              <a:rPr lang="zh-TW" altLang="en-US" sz="2800" dirty="0">
                <a:sym typeface="Salesforce Sans"/>
              </a:rPr>
              <a:t>手機九點以前都會開</a:t>
            </a:r>
            <a:endParaRPr lang="en-US" altLang="zh-TW" sz="2800" dirty="0">
              <a:sym typeface="Salesforce Sans"/>
            </a:endParaRPr>
          </a:p>
          <a:p>
            <a:pPr marL="0" indent="0">
              <a:buNone/>
            </a:pPr>
            <a:r>
              <a:rPr lang="zh-TW" altLang="en-US" sz="2800" dirty="0">
                <a:sym typeface="Salesforce Sans"/>
              </a:rPr>
              <a:t>            沒接到可以留語音信箱</a:t>
            </a:r>
            <a:endParaRPr lang="en-US" altLang="zh-TW" sz="2800" dirty="0">
              <a:sym typeface="Salesforce Sans"/>
            </a:endParaRPr>
          </a:p>
          <a:p>
            <a:pPr marL="0" indent="0">
              <a:buNone/>
            </a:pPr>
            <a:endParaRPr lang="zh-TW" altLang="en-US" sz="2800" dirty="0">
              <a:sym typeface="Salesforce San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D646DCC-8D60-4136-B0B7-C35C68668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42" y="1494809"/>
            <a:ext cx="5208494" cy="5208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預留位置 6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歡迎進來瞧瞧</a:t>
            </a:r>
            <a:r>
              <a:rPr lang="en-US" altLang="zh-TW" dirty="0">
                <a:sym typeface="Salesforce Sans"/>
              </a:rPr>
              <a:t>…</a:t>
            </a:r>
            <a:endParaRPr lang="zh-TW" altLang="en-US" dirty="0">
              <a:sym typeface="Salesforce Sans"/>
            </a:endParaRPr>
          </a:p>
        </p:txBody>
      </p:sp>
      <p:sp>
        <p:nvSpPr>
          <p:cNvPr id="10" name="文字預留位置 9"/>
          <p:cNvSpPr>
            <a:spLocks noGrp="1"/>
          </p:cNvSpPr>
          <p:nvPr>
            <p:ph type="body" sz="half" idx="19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每天的功課在這裡</a:t>
            </a:r>
            <a:r>
              <a:rPr lang="en-US" altLang="zh-TW" dirty="0">
                <a:sym typeface="Salesforce Sans"/>
              </a:rPr>
              <a:t>…</a:t>
            </a:r>
            <a:endParaRPr lang="zh-TW" altLang="en-US" dirty="0">
              <a:sym typeface="Salesforce San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8379412" y="912875"/>
            <a:ext cx="3812588" cy="663355"/>
            <a:chOff x="569412" y="1510977"/>
            <a:chExt cx="3812588" cy="663355"/>
          </a:xfrm>
        </p:grpSpPr>
        <p:sp>
          <p:nvSpPr>
            <p:cNvPr id="15" name="圓角矩形 14"/>
            <p:cNvSpPr/>
            <p:nvPr/>
          </p:nvSpPr>
          <p:spPr>
            <a:xfrm>
              <a:off x="569412" y="1510977"/>
              <a:ext cx="3812588" cy="6633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1924773"/>
                <a:satOff val="4156"/>
                <a:lumOff val="-5294"/>
                <a:alphaOff val="0"/>
              </a:schemeClr>
            </a:fillRef>
            <a:effectRef idx="0">
              <a:schemeClr val="accent3">
                <a:hueOff val="-1924773"/>
                <a:satOff val="4156"/>
                <a:lumOff val="-5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圓角矩形 4"/>
            <p:cNvSpPr txBox="1"/>
            <p:nvPr/>
          </p:nvSpPr>
          <p:spPr>
            <a:xfrm>
              <a:off x="588841" y="1530406"/>
              <a:ext cx="3057842" cy="624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rtlCol="0" anchor="ctr" anchorCtr="0">
              <a:noAutofit/>
            </a:bodyPr>
            <a:lstStyle/>
            <a:p>
              <a:pPr lvl="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kern="1200" noProof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班級網站</a:t>
              </a:r>
            </a:p>
          </p:txBody>
        </p:sp>
      </p:grpSp>
      <p:pic>
        <p:nvPicPr>
          <p:cNvPr id="5" name="圖片 4">
            <a:hlinkClick r:id="rId3"/>
            <a:extLst>
              <a:ext uri="{FF2B5EF4-FFF2-40B4-BE49-F238E27FC236}">
                <a16:creationId xmlns:a16="http://schemas.microsoft.com/office/drawing/2014/main" id="{60B9EDDB-33CF-4075-BB7D-E1F104ED3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76" t="12027" r="10376" b="17515"/>
          <a:stretch/>
        </p:blipFill>
        <p:spPr>
          <a:xfrm>
            <a:off x="1249717" y="1922010"/>
            <a:ext cx="3966567" cy="2666611"/>
          </a:xfrm>
          <a:prstGeom prst="rect">
            <a:avLst/>
          </a:prstGeom>
        </p:spPr>
      </p:pic>
      <p:pic>
        <p:nvPicPr>
          <p:cNvPr id="13" name="圖片 12">
            <a:hlinkClick r:id="rId5"/>
            <a:extLst>
              <a:ext uri="{FF2B5EF4-FFF2-40B4-BE49-F238E27FC236}">
                <a16:creationId xmlns:a16="http://schemas.microsoft.com/office/drawing/2014/main" id="{443B667B-AE0D-4BC4-A239-8D13A1348C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67" t="12164" r="12141" b="4495"/>
          <a:stretch/>
        </p:blipFill>
        <p:spPr>
          <a:xfrm>
            <a:off x="6965665" y="1922010"/>
            <a:ext cx="3921927" cy="26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預留位置 8"/>
          <p:cNvSpPr>
            <a:spLocks noGrp="1"/>
          </p:cNvSpPr>
          <p:nvPr>
            <p:ph type="body" sz="half" idx="2"/>
          </p:nvPr>
        </p:nvSpPr>
        <p:spPr>
          <a:xfrm>
            <a:off x="1249168" y="3686193"/>
            <a:ext cx="2743200" cy="914400"/>
          </a:xfrm>
        </p:spPr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  <p:sp>
        <p:nvSpPr>
          <p:cNvPr id="13" name="文字預留位置 12"/>
          <p:cNvSpPr>
            <a:spLocks noGrp="1"/>
          </p:cNvSpPr>
          <p:nvPr>
            <p:ph type="body" sz="half" idx="21"/>
          </p:nvPr>
        </p:nvSpPr>
        <p:spPr>
          <a:xfrm>
            <a:off x="4692073" y="4941455"/>
            <a:ext cx="2773470" cy="1800004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sym typeface="Salesforce Sans"/>
              </a:rPr>
              <a:t>畢業旅行教學</a:t>
            </a:r>
            <a:r>
              <a:rPr lang="en-US" altLang="zh-TW" dirty="0">
                <a:sym typeface="Salesforce Sans"/>
              </a:rPr>
              <a:t>(3</a:t>
            </a:r>
            <a:r>
              <a:rPr lang="zh-TW" altLang="en-US" dirty="0">
                <a:sym typeface="Salesforce Sans"/>
              </a:rPr>
              <a:t>天</a:t>
            </a:r>
            <a:r>
              <a:rPr lang="en-US" altLang="zh-TW" dirty="0">
                <a:sym typeface="Salesforce Sans"/>
              </a:rPr>
              <a:t>2</a:t>
            </a:r>
            <a:r>
              <a:rPr lang="zh-TW" altLang="en-US" dirty="0">
                <a:sym typeface="Salesforce Sans"/>
              </a:rPr>
              <a:t>夜</a:t>
            </a:r>
            <a:r>
              <a:rPr lang="en-US" altLang="zh-TW" dirty="0">
                <a:sym typeface="Salesforce Sans"/>
              </a:rPr>
              <a:t>)</a:t>
            </a:r>
            <a:r>
              <a:rPr lang="zh-TW" altLang="en-US" dirty="0">
                <a:sym typeface="Salesforce Sans"/>
              </a:rPr>
              <a:t>規劃預定行程：</a:t>
            </a:r>
            <a:endParaRPr lang="en-US" altLang="zh-TW" dirty="0">
              <a:sym typeface="Salesforce Sans"/>
            </a:endParaRPr>
          </a:p>
          <a:p>
            <a:r>
              <a:rPr lang="zh-TW" altLang="en-US" dirty="0">
                <a:sym typeface="Salesforce Sans"/>
              </a:rPr>
              <a:t>安平古堡古蹟巡禮、</a:t>
            </a:r>
            <a:endParaRPr lang="en-US" altLang="zh-TW" dirty="0">
              <a:sym typeface="Salesforce Sans"/>
            </a:endParaRPr>
          </a:p>
          <a:p>
            <a:r>
              <a:rPr lang="zh-TW" altLang="en-US" dirty="0">
                <a:sym typeface="Salesforce Sans"/>
              </a:rPr>
              <a:t>潟湖生態、義大遊樂區</a:t>
            </a:r>
            <a:r>
              <a:rPr lang="en-US" altLang="zh-TW" dirty="0">
                <a:sym typeface="Salesforce Sans"/>
              </a:rPr>
              <a:t>…</a:t>
            </a:r>
            <a:endParaRPr lang="zh-TW" altLang="en-US" dirty="0">
              <a:sym typeface="Salesforce Sans"/>
            </a:endParaRPr>
          </a:p>
        </p:txBody>
      </p:sp>
      <p:sp>
        <p:nvSpPr>
          <p:cNvPr id="14" name="文字預留位置 13"/>
          <p:cNvSpPr>
            <a:spLocks noGrp="1"/>
          </p:cNvSpPr>
          <p:nvPr>
            <p:ph type="body" sz="half" idx="22"/>
          </p:nvPr>
        </p:nvSpPr>
        <p:spPr>
          <a:xfrm>
            <a:off x="8209082" y="4947404"/>
            <a:ext cx="2743200" cy="1605795"/>
          </a:xfrm>
        </p:spPr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定期評量</a:t>
            </a:r>
            <a:endParaRPr lang="en-US" altLang="zh-TW" dirty="0">
              <a:sym typeface="Salesforce Sans"/>
            </a:endParaRPr>
          </a:p>
          <a:p>
            <a:pPr rtl="0"/>
            <a:r>
              <a:rPr lang="en-US" altLang="zh-TW" dirty="0">
                <a:sym typeface="Salesforce Sans"/>
              </a:rPr>
              <a:t>11/4(</a:t>
            </a:r>
            <a:r>
              <a:rPr lang="zh-TW" altLang="en-US" dirty="0">
                <a:sym typeface="Salesforce Sans"/>
              </a:rPr>
              <a:t>四</a:t>
            </a:r>
            <a:r>
              <a:rPr lang="en-US" altLang="zh-TW" dirty="0">
                <a:sym typeface="Salesforce Sans"/>
              </a:rPr>
              <a:t>)-11/5(</a:t>
            </a:r>
            <a:r>
              <a:rPr lang="zh-TW" altLang="en-US" dirty="0">
                <a:sym typeface="Salesforce Sans"/>
              </a:rPr>
              <a:t>五</a:t>
            </a:r>
            <a:r>
              <a:rPr lang="en-US" altLang="zh-TW" dirty="0">
                <a:sym typeface="Salesforce Sans"/>
              </a:rPr>
              <a:t>)</a:t>
            </a:r>
          </a:p>
          <a:p>
            <a:pPr rtl="0"/>
            <a:r>
              <a:rPr lang="en-US" altLang="zh-TW" dirty="0">
                <a:sym typeface="Salesforce Sans"/>
              </a:rPr>
              <a:t>1/11(</a:t>
            </a:r>
            <a:r>
              <a:rPr lang="zh-TW" altLang="en-US" dirty="0">
                <a:sym typeface="Salesforce Sans"/>
              </a:rPr>
              <a:t>二</a:t>
            </a:r>
            <a:r>
              <a:rPr lang="en-US" altLang="zh-TW" dirty="0">
                <a:sym typeface="Salesforce Sans"/>
              </a:rPr>
              <a:t>)-1/-12(</a:t>
            </a:r>
            <a:r>
              <a:rPr lang="zh-TW" altLang="en-US" dirty="0">
                <a:sym typeface="Salesforce Sans"/>
              </a:rPr>
              <a:t>三</a:t>
            </a:r>
            <a:r>
              <a:rPr lang="en-US" altLang="zh-TW" dirty="0">
                <a:sym typeface="Salesforce Sans"/>
              </a:rPr>
              <a:t>)</a:t>
            </a:r>
          </a:p>
          <a:p>
            <a:pPr rtl="0"/>
            <a:endParaRPr lang="zh-TW" altLang="en-US" dirty="0">
              <a:sym typeface="Salesforce Sans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8379412" y="814118"/>
            <a:ext cx="3812588" cy="663355"/>
            <a:chOff x="854118" y="2266465"/>
            <a:chExt cx="3812588" cy="663355"/>
          </a:xfrm>
        </p:grpSpPr>
        <p:sp>
          <p:nvSpPr>
            <p:cNvPr id="16" name="圓角矩形 15"/>
            <p:cNvSpPr/>
            <p:nvPr/>
          </p:nvSpPr>
          <p:spPr>
            <a:xfrm>
              <a:off x="854118" y="2266465"/>
              <a:ext cx="3812588" cy="6633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2887160"/>
                <a:satOff val="6234"/>
                <a:lumOff val="-7941"/>
                <a:alphaOff val="0"/>
              </a:schemeClr>
            </a:fillRef>
            <a:effectRef idx="0">
              <a:schemeClr val="accent3">
                <a:hueOff val="-2887160"/>
                <a:satOff val="6234"/>
                <a:lumOff val="-7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矩形 4"/>
            <p:cNvSpPr txBox="1"/>
            <p:nvPr/>
          </p:nvSpPr>
          <p:spPr>
            <a:xfrm>
              <a:off x="873547" y="2285894"/>
              <a:ext cx="3057842" cy="624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rtlCol="0" anchor="ctr" anchorCtr="0">
              <a:noAutofit/>
            </a:bodyPr>
            <a:lstStyle/>
            <a:p>
              <a:pPr lvl="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kern="1200" noProof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教學活動</a:t>
              </a:r>
            </a:p>
          </p:txBody>
        </p:sp>
      </p:grpSp>
      <p:pic>
        <p:nvPicPr>
          <p:cNvPr id="1026" name="Picture 2" descr="運動會，接力圖像-插圖素材[35285718] - PIXTA圖庫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1339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學校大型活動</a:t>
            </a:r>
          </a:p>
        </p:txBody>
      </p:sp>
      <p:sp>
        <p:nvSpPr>
          <p:cNvPr id="18" name="文字預留位置 12"/>
          <p:cNvSpPr txBox="1">
            <a:spLocks/>
          </p:cNvSpPr>
          <p:nvPr/>
        </p:nvSpPr>
        <p:spPr>
          <a:xfrm>
            <a:off x="1721722" y="2459608"/>
            <a:ext cx="2409192" cy="92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ym typeface="Salesforce Sans"/>
              </a:rPr>
              <a:t>運動會</a:t>
            </a:r>
            <a:endParaRPr lang="zh-TW" altLang="en-US" dirty="0">
              <a:sym typeface="Salesforce Sans"/>
            </a:endParaRPr>
          </a:p>
        </p:txBody>
      </p:sp>
      <p:sp>
        <p:nvSpPr>
          <p:cNvPr id="19" name="文字預留位置 12"/>
          <p:cNvSpPr txBox="1">
            <a:spLocks/>
          </p:cNvSpPr>
          <p:nvPr/>
        </p:nvSpPr>
        <p:spPr>
          <a:xfrm>
            <a:off x="1065212" y="4947059"/>
            <a:ext cx="3065702" cy="179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ym typeface="Salesforce Sans"/>
              </a:rPr>
              <a:t>10/16(</a:t>
            </a:r>
            <a:r>
              <a:rPr lang="zh-TW" altLang="en-US" dirty="0">
                <a:sym typeface="Salesforce Sans"/>
              </a:rPr>
              <a:t>六</a:t>
            </a:r>
            <a:r>
              <a:rPr lang="en-US" altLang="zh-TW" dirty="0">
                <a:sym typeface="Salesforce Sans"/>
              </a:rPr>
              <a:t>)</a:t>
            </a:r>
            <a:r>
              <a:rPr lang="zh-TW" altLang="en-US" dirty="0">
                <a:sym typeface="Salesforce Sans"/>
              </a:rPr>
              <a:t>運動會 </a:t>
            </a:r>
            <a:r>
              <a:rPr lang="en-US" altLang="zh-TW" dirty="0">
                <a:sym typeface="Salesforce Sans"/>
              </a:rPr>
              <a:t>10/18(</a:t>
            </a:r>
            <a:r>
              <a:rPr lang="zh-TW" altLang="en-US" dirty="0">
                <a:sym typeface="Salesforce Sans"/>
              </a:rPr>
              <a:t>一</a:t>
            </a:r>
            <a:r>
              <a:rPr lang="en-US" altLang="zh-TW" dirty="0">
                <a:sym typeface="Salesforce Sans"/>
              </a:rPr>
              <a:t>)</a:t>
            </a:r>
            <a:r>
              <a:rPr lang="zh-TW" altLang="en-US" dirty="0">
                <a:sym typeface="Salesforce Sans"/>
              </a:rPr>
              <a:t>補假</a:t>
            </a:r>
            <a:endParaRPr lang="en-US" altLang="zh-TW" dirty="0">
              <a:sym typeface="Salesforce Sans"/>
            </a:endParaRPr>
          </a:p>
          <a:p>
            <a:pPr algn="ctr"/>
            <a:r>
              <a:rPr lang="zh-TW" altLang="en-US" dirty="0">
                <a:sym typeface="Salesforce Sans"/>
              </a:rPr>
              <a:t>個人</a:t>
            </a:r>
            <a:r>
              <a:rPr lang="en-US" altLang="zh-TW" dirty="0">
                <a:sym typeface="Salesforce Sans"/>
              </a:rPr>
              <a:t>100</a:t>
            </a:r>
            <a:r>
              <a:rPr lang="zh-TW" altLang="en-US" dirty="0">
                <a:sym typeface="Salesforce Sans"/>
              </a:rPr>
              <a:t>公尺賽跑、大隊接力、創意進場、團體競賽</a:t>
            </a:r>
          </a:p>
        </p:txBody>
      </p:sp>
      <p:pic>
        <p:nvPicPr>
          <p:cNvPr id="3" name="Picture 2" descr="校外教學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9" r="303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版面配置區 4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13524" r="1352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班級教學活動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/>
        <p:txBody>
          <a:bodyPr rtlCol="0" anchor="ctr"/>
          <a:lstStyle/>
          <a:p>
            <a:pPr rtl="0"/>
            <a:r>
              <a:rPr lang="zh-TW" altLang="en-US" dirty="0">
                <a:sym typeface="Salesforce Sans"/>
              </a:rPr>
              <a:t>重視孩子的學習細節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定期評量</a:t>
            </a:r>
            <a:r>
              <a:rPr lang="en-US" altLang="zh-TW" dirty="0">
                <a:sym typeface="Salesforce Sans"/>
              </a:rPr>
              <a:t>+</a:t>
            </a:r>
            <a:r>
              <a:rPr lang="zh-TW" altLang="en-US" dirty="0">
                <a:sym typeface="Salesforce Sans"/>
              </a:rPr>
              <a:t>平時成績</a:t>
            </a:r>
            <a:r>
              <a:rPr lang="en-US" altLang="zh-TW" dirty="0">
                <a:sym typeface="Salesforce Sans"/>
              </a:rPr>
              <a:t>(</a:t>
            </a:r>
            <a:r>
              <a:rPr lang="zh-TW" altLang="en-US" dirty="0">
                <a:sym typeface="Salesforce Sans"/>
              </a:rPr>
              <a:t>上課、作業</a:t>
            </a:r>
            <a:r>
              <a:rPr lang="en-US" altLang="zh-TW" dirty="0">
                <a:sym typeface="Salesforce Sans"/>
              </a:rPr>
              <a:t>)</a:t>
            </a:r>
          </a:p>
          <a:p>
            <a:pPr rtl="0"/>
            <a:r>
              <a:rPr lang="zh-TW" altLang="en-US" dirty="0">
                <a:sym typeface="Salesforce Sans"/>
              </a:rPr>
              <a:t>提供完善學習方法</a:t>
            </a:r>
            <a:endParaRPr lang="en-US" altLang="zh-TW" dirty="0">
              <a:sym typeface="Salesforce Sans"/>
            </a:endParaRPr>
          </a:p>
          <a:p>
            <a:pPr rtl="0"/>
            <a:r>
              <a:rPr lang="zh-TW" altLang="en-US" dirty="0">
                <a:sym typeface="Salesforce Sans"/>
              </a:rPr>
              <a:t>激發學習動機</a:t>
            </a:r>
            <a:endParaRPr lang="en-US" altLang="zh-TW" dirty="0">
              <a:sym typeface="Salesforce Sans"/>
            </a:endParaRPr>
          </a:p>
          <a:p>
            <a:pPr rtl="0"/>
            <a:r>
              <a:rPr lang="zh-TW" altLang="en-US" dirty="0">
                <a:sym typeface="Salesforce Sans"/>
              </a:rPr>
              <a:t>讚美孩子的態度</a:t>
            </a:r>
            <a:endParaRPr lang="en-US" altLang="zh-TW" dirty="0">
              <a:sym typeface="Salesforce Sans"/>
            </a:endParaRP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/>
        <p:txBody>
          <a:bodyPr rtlCol="0" anchor="ctr"/>
          <a:lstStyle/>
          <a:p>
            <a:endParaRPr lang="en-US" altLang="zh-TW" dirty="0">
              <a:sym typeface="Salesforce Sans"/>
            </a:endParaRPr>
          </a:p>
          <a:p>
            <a:r>
              <a:rPr lang="zh-TW" altLang="en-US" dirty="0">
                <a:sym typeface="Salesforce Sans"/>
              </a:rPr>
              <a:t>培養自學力</a:t>
            </a:r>
            <a:endParaRPr lang="en-US" altLang="zh-TW" dirty="0">
              <a:sym typeface="Salesforce Sans"/>
            </a:endParaRPr>
          </a:p>
          <a:p>
            <a:pPr rtl="0"/>
            <a:endParaRPr lang="zh-TW" altLang="en-US" dirty="0">
              <a:sym typeface="Salesforce Sans"/>
            </a:endParaRP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/>
        <p:txBody>
          <a:bodyPr rtlCol="0"/>
          <a:lstStyle/>
          <a:p>
            <a:pPr marL="347472" lvl="1" indent="-347472">
              <a:spcBef>
                <a:spcPts val="1800"/>
              </a:spcBef>
            </a:pPr>
            <a:r>
              <a:rPr lang="zh-TW" altLang="en-US" sz="2400" dirty="0">
                <a:sym typeface="Salesforce Sans"/>
              </a:rPr>
              <a:t>問題解決、自我控制、時間管理</a:t>
            </a:r>
          </a:p>
          <a:p>
            <a:r>
              <a:rPr lang="zh-TW" altLang="en-US" dirty="0">
                <a:sym typeface="Salesforce Sans"/>
                <a:hlinkClick r:id="rId3"/>
              </a:rPr>
              <a:t>運用</a:t>
            </a:r>
            <a:r>
              <a:rPr lang="en-US" altLang="zh-TW" dirty="0">
                <a:sym typeface="Salesforce Sans"/>
                <a:hlinkClick r:id="rId3"/>
              </a:rPr>
              <a:t>E</a:t>
            </a:r>
            <a:r>
              <a:rPr lang="zh-TW" altLang="en-US" dirty="0">
                <a:sym typeface="Salesforce Sans"/>
                <a:hlinkClick r:id="rId3"/>
              </a:rPr>
              <a:t>化自學平台</a:t>
            </a:r>
            <a:endParaRPr lang="en-US" altLang="zh-TW" dirty="0">
              <a:sym typeface="Salesforce Sans"/>
            </a:endParaRPr>
          </a:p>
          <a:p>
            <a:pPr lvl="1"/>
            <a:r>
              <a:rPr lang="zh-TW" altLang="en-US" sz="2400" dirty="0">
                <a:sym typeface="Salesforce Sans"/>
              </a:rPr>
              <a:t>因材網</a:t>
            </a:r>
            <a:r>
              <a:rPr lang="en-US" altLang="zh-TW" sz="2400" dirty="0">
                <a:sym typeface="Salesforce Sans"/>
              </a:rPr>
              <a:t>(</a:t>
            </a:r>
            <a:r>
              <a:rPr lang="zh-TW" altLang="en-US" sz="2400" dirty="0">
                <a:sym typeface="Salesforce Sans"/>
              </a:rPr>
              <a:t>獎勵制度</a:t>
            </a:r>
            <a:r>
              <a:rPr lang="en-US" altLang="zh-TW" sz="2400" dirty="0">
                <a:sym typeface="Salesforce Sans"/>
              </a:rPr>
              <a:t>)</a:t>
            </a:r>
          </a:p>
          <a:p>
            <a:pPr lvl="1"/>
            <a:r>
              <a:rPr lang="zh-TW" altLang="en-US" sz="2400" dirty="0">
                <a:sym typeface="Salesforce Sans"/>
              </a:rPr>
              <a:t>學習吧</a:t>
            </a:r>
            <a:r>
              <a:rPr lang="en-US" altLang="zh-TW" sz="2400" dirty="0">
                <a:sym typeface="Salesforce Sans"/>
              </a:rPr>
              <a:t>(</a:t>
            </a:r>
            <a:r>
              <a:rPr lang="zh-TW" altLang="en-US" sz="2400" dirty="0">
                <a:sym typeface="Salesforce Sans"/>
              </a:rPr>
              <a:t>念課文</a:t>
            </a:r>
            <a:r>
              <a:rPr lang="en-US" altLang="zh-TW" sz="2400" dirty="0">
                <a:sym typeface="Salesforce Sans"/>
              </a:rPr>
              <a:t>/1200</a:t>
            </a:r>
            <a:r>
              <a:rPr lang="zh-TW" altLang="en-US" sz="2400" dirty="0">
                <a:sym typeface="Salesforce Sans"/>
              </a:rPr>
              <a:t>單</a:t>
            </a:r>
            <a:r>
              <a:rPr lang="en-US" altLang="zh-TW" sz="2400" dirty="0">
                <a:sym typeface="Salesforce Sans"/>
              </a:rPr>
              <a:t>)</a:t>
            </a:r>
            <a:endParaRPr lang="zh-TW" altLang="en-US" dirty="0">
              <a:sym typeface="Salesforce Sans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8379412" y="814118"/>
            <a:ext cx="3812588" cy="663355"/>
            <a:chOff x="854118" y="2266465"/>
            <a:chExt cx="3812588" cy="663355"/>
          </a:xfrm>
        </p:grpSpPr>
        <p:sp>
          <p:nvSpPr>
            <p:cNvPr id="8" name="圓角矩形 7"/>
            <p:cNvSpPr/>
            <p:nvPr/>
          </p:nvSpPr>
          <p:spPr>
            <a:xfrm>
              <a:off x="854118" y="2266465"/>
              <a:ext cx="3812588" cy="6633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2887160"/>
                <a:satOff val="6234"/>
                <a:lumOff val="-7941"/>
                <a:alphaOff val="0"/>
              </a:schemeClr>
            </a:fillRef>
            <a:effectRef idx="0">
              <a:schemeClr val="accent3">
                <a:hueOff val="-2887160"/>
                <a:satOff val="6234"/>
                <a:lumOff val="-7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圓角矩形 4"/>
            <p:cNvSpPr txBox="1"/>
            <p:nvPr/>
          </p:nvSpPr>
          <p:spPr>
            <a:xfrm>
              <a:off x="873547" y="2285894"/>
              <a:ext cx="3057842" cy="624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rtlCol="0" anchor="ctr" anchorCtr="0">
              <a:noAutofit/>
            </a:bodyPr>
            <a:lstStyle/>
            <a:p>
              <a:pPr lvl="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kern="1200" noProof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教學活動</a:t>
              </a:r>
            </a:p>
          </p:txBody>
        </p: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D643902D-C696-42DF-A04C-A654BCBBE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05" y="5141023"/>
            <a:ext cx="1881841" cy="1412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2B99B61-A261-4D14-8C08-87A0682A1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55" y="3390759"/>
            <a:ext cx="1856741" cy="247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29_TF03431377.potx" id="{5F11E0DD-30B8-4A83-86E1-3832B0A07BB5}" vid="{756EBAC3-D534-49DF-AED1-697ACE8B1B09}"/>
    </a:ext>
  </a:extLst>
</a:theme>
</file>

<file path=ppt/theme/theme2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以繪畫表現景觀設計的自然風景簡報 (寬螢幕)</Template>
  <TotalTime>796</TotalTime>
  <Words>453</Words>
  <Application>Microsoft Office PowerPoint</Application>
  <PresentationFormat>寬螢幕</PresentationFormat>
  <Paragraphs>89</Paragraphs>
  <Slides>10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Salesforce Sans</vt:lpstr>
      <vt:lpstr>華康仿宋體W6</vt:lpstr>
      <vt:lpstr>華康粗黑體</vt:lpstr>
      <vt:lpstr>華康瘦金體</vt:lpstr>
      <vt:lpstr>微軟正黑體</vt:lpstr>
      <vt:lpstr>Arial</vt:lpstr>
      <vt:lpstr>大自然插畫 16X9</vt:lpstr>
      <vt:lpstr>歡迎光臨602班親會!</vt:lpstr>
      <vt:lpstr>歡迎您蒞臨本班的親師座談會</vt:lpstr>
      <vt:lpstr>今晚的活動流程</vt:lpstr>
      <vt:lpstr>班親會簡報大綱</vt:lpstr>
      <vt:lpstr>班導師：張瓊文  0972-206706</vt:lpstr>
      <vt:lpstr>PowerPoint 簡報</vt:lpstr>
      <vt:lpstr>PowerPoint 簡報</vt:lpstr>
      <vt:lpstr>學校大型活動</vt:lpstr>
      <vt:lpstr>班級教學活動</vt:lpstr>
      <vt:lpstr>相逢即是有緣  願我們一起愛這群孩子，                 一起帶這些孩子共好!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Asus</dc:creator>
  <cp:lastModifiedBy>瓊文 張</cp:lastModifiedBy>
  <cp:revision>25</cp:revision>
  <dcterms:created xsi:type="dcterms:W3CDTF">2020-09-08T20:18:40Z</dcterms:created>
  <dcterms:modified xsi:type="dcterms:W3CDTF">2021-09-08T20:48:09Z</dcterms:modified>
</cp:coreProperties>
</file>